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5" r:id="rId1"/>
  </p:sldMasterIdLst>
  <p:notesMasterIdLst>
    <p:notesMasterId r:id="rId13"/>
  </p:notesMasterIdLst>
  <p:sldIdLst>
    <p:sldId id="283" r:id="rId2"/>
    <p:sldId id="282" r:id="rId3"/>
    <p:sldId id="260" r:id="rId4"/>
    <p:sldId id="272" r:id="rId5"/>
    <p:sldId id="256" r:id="rId6"/>
    <p:sldId id="259" r:id="rId7"/>
    <p:sldId id="261" r:id="rId8"/>
    <p:sldId id="279" r:id="rId9"/>
    <p:sldId id="273" r:id="rId10"/>
    <p:sldId id="264"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B683"/>
    <a:srgbClr val="40312D"/>
    <a:srgbClr val="915023"/>
    <a:srgbClr val="00E3FF"/>
    <a:srgbClr val="683818"/>
    <a:srgbClr val="015F89"/>
    <a:srgbClr val="D496A7"/>
    <a:srgbClr val="D0AAD1"/>
    <a:srgbClr val="F1B64A"/>
    <a:srgbClr val="E7D3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56"/>
    <p:restoredTop sz="95603"/>
  </p:normalViewPr>
  <p:slideViewPr>
    <p:cSldViewPr snapToGrid="0" snapToObjects="1">
      <p:cViewPr varScale="1">
        <p:scale>
          <a:sx n="101" d="100"/>
          <a:sy n="101" d="100"/>
        </p:scale>
        <p:origin x="496" y="184"/>
      </p:cViewPr>
      <p:guideLst/>
    </p:cSldViewPr>
  </p:slideViewPr>
  <p:outlineViewPr>
    <p:cViewPr>
      <p:scale>
        <a:sx n="33" d="100"/>
        <a:sy n="33" d="100"/>
      </p:scale>
      <p:origin x="0" y="0"/>
    </p:cViewPr>
  </p:outlin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A1C67C-6C2F-0A43-A745-6DFFBF5C7483}" type="datetimeFigureOut">
              <a:rPr lang="en-US" smtClean="0"/>
              <a:t>3/15/21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7269FC-5C19-CD43-9044-22D0601272A1}" type="slidenum">
              <a:rPr lang="en-US" smtClean="0"/>
              <a:t>‹#›</a:t>
            </a:fld>
            <a:endParaRPr lang="en-US"/>
          </a:p>
        </p:txBody>
      </p:sp>
    </p:spTree>
    <p:extLst>
      <p:ext uri="{BB962C8B-B14F-4D97-AF65-F5344CB8AC3E}">
        <p14:creationId xmlns:p14="http://schemas.microsoft.com/office/powerpoint/2010/main" val="694373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7269FC-5C19-CD43-9044-22D0601272A1}" type="slidenum">
              <a:rPr lang="en-US" smtClean="0"/>
              <a:t>1</a:t>
            </a:fld>
            <a:endParaRPr lang="en-US"/>
          </a:p>
        </p:txBody>
      </p:sp>
    </p:spTree>
    <p:extLst>
      <p:ext uri="{BB962C8B-B14F-4D97-AF65-F5344CB8AC3E}">
        <p14:creationId xmlns:p14="http://schemas.microsoft.com/office/powerpoint/2010/main" val="111546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7269FC-5C19-CD43-9044-22D0601272A1}" type="slidenum">
              <a:rPr lang="en-US" smtClean="0"/>
              <a:t>2</a:t>
            </a:fld>
            <a:endParaRPr lang="en-US"/>
          </a:p>
        </p:txBody>
      </p:sp>
    </p:spTree>
    <p:extLst>
      <p:ext uri="{BB962C8B-B14F-4D97-AF65-F5344CB8AC3E}">
        <p14:creationId xmlns:p14="http://schemas.microsoft.com/office/powerpoint/2010/main" val="680283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7269FC-5C19-CD43-9044-22D0601272A1}" type="slidenum">
              <a:rPr lang="en-US" smtClean="0"/>
              <a:t>3</a:t>
            </a:fld>
            <a:endParaRPr lang="en-US"/>
          </a:p>
        </p:txBody>
      </p:sp>
    </p:spTree>
    <p:extLst>
      <p:ext uri="{BB962C8B-B14F-4D97-AF65-F5344CB8AC3E}">
        <p14:creationId xmlns:p14="http://schemas.microsoft.com/office/powerpoint/2010/main" val="2859369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7269FC-5C19-CD43-9044-22D0601272A1}" type="slidenum">
              <a:rPr lang="en-US" smtClean="0"/>
              <a:t>6</a:t>
            </a:fld>
            <a:endParaRPr lang="en-US"/>
          </a:p>
        </p:txBody>
      </p:sp>
    </p:spTree>
    <p:extLst>
      <p:ext uri="{BB962C8B-B14F-4D97-AF65-F5344CB8AC3E}">
        <p14:creationId xmlns:p14="http://schemas.microsoft.com/office/powerpoint/2010/main" val="30539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7269FC-5C19-CD43-9044-22D0601272A1}" type="slidenum">
              <a:rPr lang="en-US" smtClean="0"/>
              <a:t>7</a:t>
            </a:fld>
            <a:endParaRPr lang="en-US"/>
          </a:p>
        </p:txBody>
      </p:sp>
    </p:spTree>
    <p:extLst>
      <p:ext uri="{BB962C8B-B14F-4D97-AF65-F5344CB8AC3E}">
        <p14:creationId xmlns:p14="http://schemas.microsoft.com/office/powerpoint/2010/main" val="429833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7269FC-5C19-CD43-9044-22D0601272A1}" type="slidenum">
              <a:rPr lang="en-US" smtClean="0"/>
              <a:t>8</a:t>
            </a:fld>
            <a:endParaRPr lang="en-US"/>
          </a:p>
        </p:txBody>
      </p:sp>
    </p:spTree>
    <p:extLst>
      <p:ext uri="{BB962C8B-B14F-4D97-AF65-F5344CB8AC3E}">
        <p14:creationId xmlns:p14="http://schemas.microsoft.com/office/powerpoint/2010/main" val="2003931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7269FC-5C19-CD43-9044-22D0601272A1}" type="slidenum">
              <a:rPr lang="en-US" smtClean="0"/>
              <a:t>9</a:t>
            </a:fld>
            <a:endParaRPr lang="en-US"/>
          </a:p>
        </p:txBody>
      </p:sp>
    </p:spTree>
    <p:extLst>
      <p:ext uri="{BB962C8B-B14F-4D97-AF65-F5344CB8AC3E}">
        <p14:creationId xmlns:p14="http://schemas.microsoft.com/office/powerpoint/2010/main" val="1217324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7269FC-5C19-CD43-9044-22D0601272A1}" type="slidenum">
              <a:rPr lang="en-US" smtClean="0"/>
              <a:t>10</a:t>
            </a:fld>
            <a:endParaRPr lang="en-US"/>
          </a:p>
        </p:txBody>
      </p:sp>
    </p:spTree>
    <p:extLst>
      <p:ext uri="{BB962C8B-B14F-4D97-AF65-F5344CB8AC3E}">
        <p14:creationId xmlns:p14="http://schemas.microsoft.com/office/powerpoint/2010/main" val="3673091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7269FC-5C19-CD43-9044-22D0601272A1}" type="slidenum">
              <a:rPr lang="en-US" smtClean="0"/>
              <a:t>11</a:t>
            </a:fld>
            <a:endParaRPr lang="en-US"/>
          </a:p>
        </p:txBody>
      </p:sp>
    </p:spTree>
    <p:extLst>
      <p:ext uri="{BB962C8B-B14F-4D97-AF65-F5344CB8AC3E}">
        <p14:creationId xmlns:p14="http://schemas.microsoft.com/office/powerpoint/2010/main" val="668685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GB"/>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3/15/21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dirty="0"/>
          </a:p>
        </p:txBody>
      </p:sp>
    </p:spTree>
    <p:extLst>
      <p:ext uri="{BB962C8B-B14F-4D97-AF65-F5344CB8AC3E}">
        <p14:creationId xmlns:p14="http://schemas.microsoft.com/office/powerpoint/2010/main" val="67762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pPr/>
              <a:t>3/15/21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403814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GB"/>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3830369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GB"/>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2464227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GB"/>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GB"/>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2167418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2096232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GB"/>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788816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3/15/21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701338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3/15/21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88204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3/15/21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545248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GB"/>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t>3/15/21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355596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4F0E216-BA48-4F04-AC4F-645AA0DD6AC6}" type="datetimeFigureOut">
              <a:rPr lang="en-US" smtClean="0"/>
              <a:t>3/15/21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609056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4F0E216-BA48-4F04-AC4F-645AA0DD6AC6}" type="datetimeFigureOut">
              <a:rPr lang="en-US" smtClean="0"/>
              <a:t>3/15/21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129038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4F0E216-BA48-4F04-AC4F-645AA0DD6AC6}" type="datetimeFigureOut">
              <a:rPr lang="en-US" smtClean="0"/>
              <a:t>3/15/21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140853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0E216-BA48-4F04-AC4F-645AA0DD6AC6}" type="datetimeFigureOut">
              <a:rPr lang="en-US" smtClean="0"/>
              <a:t>3/15/21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285243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t>3/15/21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337719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GB"/>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64F0E216-BA48-4F04-AC4F-645AA0DD6AC6}" type="datetimeFigureOut">
              <a:rPr lang="en-US" smtClean="0"/>
              <a:t>3/15/21</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8926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64F0E216-BA48-4F04-AC4F-645AA0DD6AC6}" type="datetimeFigureOut">
              <a:rPr lang="en-US" smtClean="0"/>
              <a:pPr/>
              <a:t>3/15/21</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2223649608"/>
      </p:ext>
    </p:extLst>
  </p:cSld>
  <p:clrMap bg1="dk1" tx1="lt1" bg2="dk2" tx2="lt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 id="2147483832"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svg"/><Relationship Id="rId18" Type="http://schemas.openxmlformats.org/officeDocument/2006/relationships/image" Target="../media/image11.png"/><Relationship Id="rId3" Type="http://schemas.microsoft.com/office/2007/relationships/media" Target="../media/media2.mp3"/><Relationship Id="rId7" Type="http://schemas.openxmlformats.org/officeDocument/2006/relationships/image" Target="../media/image2.png"/><Relationship Id="rId12" Type="http://schemas.openxmlformats.org/officeDocument/2006/relationships/image" Target="../media/image5.png"/><Relationship Id="rId17" Type="http://schemas.openxmlformats.org/officeDocument/2006/relationships/image" Target="../media/image10.png"/><Relationship Id="rId2" Type="http://schemas.openxmlformats.org/officeDocument/2006/relationships/audio" Target="../media/media1.mp3"/><Relationship Id="rId16" Type="http://schemas.openxmlformats.org/officeDocument/2006/relationships/image" Target="../media/image9.png"/><Relationship Id="rId1" Type="http://schemas.microsoft.com/office/2007/relationships/media" Target="../media/media1.mp3"/><Relationship Id="rId6" Type="http://schemas.openxmlformats.org/officeDocument/2006/relationships/notesSlide" Target="../notesSlides/notesSlide1.xml"/><Relationship Id="rId11" Type="http://schemas.openxmlformats.org/officeDocument/2006/relationships/audio" Target="../media/audio1.wav"/><Relationship Id="rId5" Type="http://schemas.openxmlformats.org/officeDocument/2006/relationships/slideLayout" Target="../slideLayouts/slideLayout1.xml"/><Relationship Id="rId15" Type="http://schemas.openxmlformats.org/officeDocument/2006/relationships/image" Target="../media/image8.png"/><Relationship Id="rId10" Type="http://schemas.openxmlformats.org/officeDocument/2006/relationships/slide" Target="slide2.xml"/><Relationship Id="rId19" Type="http://schemas.openxmlformats.org/officeDocument/2006/relationships/image" Target="../media/image12.svg"/><Relationship Id="rId4" Type="http://schemas.openxmlformats.org/officeDocument/2006/relationships/audio" Target="../media/media2.mp3"/><Relationship Id="rId9" Type="http://schemas.openxmlformats.org/officeDocument/2006/relationships/image" Target="../media/image4.gif"/><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audio" Target="../media/audio54.wav"/><Relationship Id="rId13" Type="http://schemas.openxmlformats.org/officeDocument/2006/relationships/image" Target="../media/image81.jpg"/><Relationship Id="rId18" Type="http://schemas.openxmlformats.org/officeDocument/2006/relationships/image" Target="../media/image84.png"/><Relationship Id="rId3" Type="http://schemas.microsoft.com/office/2007/relationships/media" Target="../media/media13.wav"/><Relationship Id="rId21" Type="http://schemas.openxmlformats.org/officeDocument/2006/relationships/slide" Target="slide11.xml"/><Relationship Id="rId7" Type="http://schemas.openxmlformats.org/officeDocument/2006/relationships/audio" Target="../media/audio53.wav"/><Relationship Id="rId12" Type="http://schemas.openxmlformats.org/officeDocument/2006/relationships/audio" Target="../media/audio57.wav"/><Relationship Id="rId17" Type="http://schemas.openxmlformats.org/officeDocument/2006/relationships/image" Target="../media/image27.png"/><Relationship Id="rId2" Type="http://schemas.openxmlformats.org/officeDocument/2006/relationships/audio" Target="../media/media12.wav"/><Relationship Id="rId16" Type="http://schemas.openxmlformats.org/officeDocument/2006/relationships/image" Target="../media/image83.png"/><Relationship Id="rId20" Type="http://schemas.openxmlformats.org/officeDocument/2006/relationships/image" Target="../media/image86.png"/><Relationship Id="rId1" Type="http://schemas.microsoft.com/office/2007/relationships/media" Target="../media/media12.wav"/><Relationship Id="rId6" Type="http://schemas.openxmlformats.org/officeDocument/2006/relationships/notesSlide" Target="../notesSlides/notesSlide8.xml"/><Relationship Id="rId11" Type="http://schemas.openxmlformats.org/officeDocument/2006/relationships/audio" Target="../media/audio1.wav"/><Relationship Id="rId5" Type="http://schemas.openxmlformats.org/officeDocument/2006/relationships/slideLayout" Target="../slideLayouts/slideLayout1.xml"/><Relationship Id="rId15" Type="http://schemas.openxmlformats.org/officeDocument/2006/relationships/image" Target="../media/image82.emf"/><Relationship Id="rId23" Type="http://schemas.openxmlformats.org/officeDocument/2006/relationships/image" Target="../media/image88.svg"/><Relationship Id="rId10" Type="http://schemas.openxmlformats.org/officeDocument/2006/relationships/audio" Target="../media/audio56.wav"/><Relationship Id="rId19" Type="http://schemas.openxmlformats.org/officeDocument/2006/relationships/image" Target="../media/image85.svg"/><Relationship Id="rId4" Type="http://schemas.openxmlformats.org/officeDocument/2006/relationships/audio" Target="../media/media13.wav"/><Relationship Id="rId9" Type="http://schemas.openxmlformats.org/officeDocument/2006/relationships/audio" Target="../media/audio55.wav"/><Relationship Id="rId14" Type="http://schemas.openxmlformats.org/officeDocument/2006/relationships/image" Target="../media/image2.png"/><Relationship Id="rId22" Type="http://schemas.openxmlformats.org/officeDocument/2006/relationships/image" Target="../media/image87.png"/></Relationships>
</file>

<file path=ppt/slides/_rels/slide11.xml.rels><?xml version="1.0" encoding="UTF-8" standalone="yes"?>
<Relationships xmlns="http://schemas.openxmlformats.org/package/2006/relationships"><Relationship Id="rId8" Type="http://schemas.openxmlformats.org/officeDocument/2006/relationships/audio" Target="../media/audio59.wav"/><Relationship Id="rId13" Type="http://schemas.openxmlformats.org/officeDocument/2006/relationships/image" Target="../media/image89.png"/><Relationship Id="rId3" Type="http://schemas.microsoft.com/office/2007/relationships/media" Target="../media/media15.wav"/><Relationship Id="rId7" Type="http://schemas.openxmlformats.org/officeDocument/2006/relationships/audio" Target="../media/audio58.wav"/><Relationship Id="rId12" Type="http://schemas.openxmlformats.org/officeDocument/2006/relationships/image" Target="../media/image2.png"/><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notesSlide" Target="../notesSlides/notesSlide9.xml"/><Relationship Id="rId11" Type="http://schemas.openxmlformats.org/officeDocument/2006/relationships/audio" Target="../media/audio62.wav"/><Relationship Id="rId5" Type="http://schemas.openxmlformats.org/officeDocument/2006/relationships/slideLayout" Target="../slideLayouts/slideLayout7.xml"/><Relationship Id="rId10" Type="http://schemas.openxmlformats.org/officeDocument/2006/relationships/audio" Target="../media/audio61.wav"/><Relationship Id="rId4" Type="http://schemas.openxmlformats.org/officeDocument/2006/relationships/audio" Target="../media/media15.wav"/><Relationship Id="rId9" Type="http://schemas.openxmlformats.org/officeDocument/2006/relationships/audio" Target="../media/audio60.wav"/></Relationships>
</file>

<file path=ppt/slides/_rels/slide2.xml.rels><?xml version="1.0" encoding="UTF-8" standalone="yes"?>
<Relationships xmlns="http://schemas.openxmlformats.org/package/2006/relationships"><Relationship Id="rId8" Type="http://schemas.openxmlformats.org/officeDocument/2006/relationships/audio" Target="../media/audio3.wav"/><Relationship Id="rId13" Type="http://schemas.openxmlformats.org/officeDocument/2006/relationships/audio" Target="../media/audio8.wav"/><Relationship Id="rId18" Type="http://schemas.openxmlformats.org/officeDocument/2006/relationships/audio" Target="../media/audio12.wav"/><Relationship Id="rId26" Type="http://schemas.openxmlformats.org/officeDocument/2006/relationships/image" Target="../media/image18.emf"/><Relationship Id="rId3" Type="http://schemas.microsoft.com/office/2007/relationships/media" Target="../media/media4.wav"/><Relationship Id="rId21" Type="http://schemas.openxmlformats.org/officeDocument/2006/relationships/slide" Target="slide3.xml"/><Relationship Id="rId7" Type="http://schemas.openxmlformats.org/officeDocument/2006/relationships/audio" Target="../media/audio2.wav"/><Relationship Id="rId12" Type="http://schemas.openxmlformats.org/officeDocument/2006/relationships/audio" Target="../media/audio7.wav"/><Relationship Id="rId17" Type="http://schemas.openxmlformats.org/officeDocument/2006/relationships/audio" Target="../media/audio11.wav"/><Relationship Id="rId25" Type="http://schemas.openxmlformats.org/officeDocument/2006/relationships/image" Target="../media/image17.svg"/><Relationship Id="rId2" Type="http://schemas.openxmlformats.org/officeDocument/2006/relationships/audio" Target="../media/media3.wav"/><Relationship Id="rId16" Type="http://schemas.openxmlformats.org/officeDocument/2006/relationships/audio" Target="../media/audio10.wav"/><Relationship Id="rId20" Type="http://schemas.openxmlformats.org/officeDocument/2006/relationships/image" Target="../media/image13.jpeg"/><Relationship Id="rId29" Type="http://schemas.openxmlformats.org/officeDocument/2006/relationships/image" Target="../media/image21.png"/><Relationship Id="rId1" Type="http://schemas.microsoft.com/office/2007/relationships/media" Target="../media/media3.wav"/><Relationship Id="rId6" Type="http://schemas.openxmlformats.org/officeDocument/2006/relationships/notesSlide" Target="../notesSlides/notesSlide2.xml"/><Relationship Id="rId11" Type="http://schemas.openxmlformats.org/officeDocument/2006/relationships/audio" Target="../media/audio6.wav"/><Relationship Id="rId24" Type="http://schemas.openxmlformats.org/officeDocument/2006/relationships/image" Target="../media/image16.png"/><Relationship Id="rId5" Type="http://schemas.openxmlformats.org/officeDocument/2006/relationships/slideLayout" Target="../slideLayouts/slideLayout1.xml"/><Relationship Id="rId15" Type="http://schemas.openxmlformats.org/officeDocument/2006/relationships/audio" Target="../media/audio9.wav"/><Relationship Id="rId23" Type="http://schemas.openxmlformats.org/officeDocument/2006/relationships/image" Target="../media/image15.svg"/><Relationship Id="rId28" Type="http://schemas.openxmlformats.org/officeDocument/2006/relationships/image" Target="../media/image20.png"/><Relationship Id="rId10" Type="http://schemas.openxmlformats.org/officeDocument/2006/relationships/audio" Target="../media/audio5.wav"/><Relationship Id="rId19" Type="http://schemas.openxmlformats.org/officeDocument/2006/relationships/image" Target="../media/image2.png"/><Relationship Id="rId4" Type="http://schemas.openxmlformats.org/officeDocument/2006/relationships/audio" Target="../media/media4.wav"/><Relationship Id="rId9" Type="http://schemas.openxmlformats.org/officeDocument/2006/relationships/audio" Target="../media/audio4.wav"/><Relationship Id="rId14" Type="http://schemas.openxmlformats.org/officeDocument/2006/relationships/audio" Target="../media/audio1.wav"/><Relationship Id="rId22" Type="http://schemas.openxmlformats.org/officeDocument/2006/relationships/image" Target="../media/image14.png"/><Relationship Id="rId27" Type="http://schemas.openxmlformats.org/officeDocument/2006/relationships/image" Target="../media/image19.png"/><Relationship Id="rId30" Type="http://schemas.openxmlformats.org/officeDocument/2006/relationships/image" Target="../media/image22.png"/></Relationships>
</file>

<file path=ppt/slides/_rels/slide3.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audio" Target="../media/audio20.wav"/><Relationship Id="rId18" Type="http://schemas.openxmlformats.org/officeDocument/2006/relationships/image" Target="../media/image25.svg"/><Relationship Id="rId26" Type="http://schemas.openxmlformats.org/officeDocument/2006/relationships/image" Target="../media/image33.jpg"/><Relationship Id="rId3" Type="http://schemas.openxmlformats.org/officeDocument/2006/relationships/slideLayout" Target="../slideLayouts/slideLayout1.xml"/><Relationship Id="rId21" Type="http://schemas.openxmlformats.org/officeDocument/2006/relationships/image" Target="../media/image28.emf"/><Relationship Id="rId7" Type="http://schemas.openxmlformats.org/officeDocument/2006/relationships/audio" Target="../media/audio15.wav"/><Relationship Id="rId12" Type="http://schemas.openxmlformats.org/officeDocument/2006/relationships/audio" Target="../media/audio19.wav"/><Relationship Id="rId17" Type="http://schemas.openxmlformats.org/officeDocument/2006/relationships/image" Target="../media/image24.png"/><Relationship Id="rId25" Type="http://schemas.openxmlformats.org/officeDocument/2006/relationships/image" Target="../media/image32.png"/><Relationship Id="rId2" Type="http://schemas.openxmlformats.org/officeDocument/2006/relationships/audio" Target="../media/media5.wav"/><Relationship Id="rId16" Type="http://schemas.openxmlformats.org/officeDocument/2006/relationships/image" Target="../media/image23.jpg"/><Relationship Id="rId20" Type="http://schemas.openxmlformats.org/officeDocument/2006/relationships/image" Target="../media/image27.png"/><Relationship Id="rId29" Type="http://schemas.microsoft.com/office/2007/relationships/hdphoto" Target="../media/hdphoto1.wdp"/><Relationship Id="rId1" Type="http://schemas.microsoft.com/office/2007/relationships/media" Target="../media/media5.wav"/><Relationship Id="rId6" Type="http://schemas.openxmlformats.org/officeDocument/2006/relationships/audio" Target="../media/audio14.wav"/><Relationship Id="rId11" Type="http://schemas.openxmlformats.org/officeDocument/2006/relationships/audio" Target="../media/audio18.wav"/><Relationship Id="rId24" Type="http://schemas.openxmlformats.org/officeDocument/2006/relationships/image" Target="../media/image31.png"/><Relationship Id="rId32" Type="http://schemas.openxmlformats.org/officeDocument/2006/relationships/image" Target="../media/image37.svg"/><Relationship Id="rId5" Type="http://schemas.openxmlformats.org/officeDocument/2006/relationships/audio" Target="../media/audio13.wav"/><Relationship Id="rId15" Type="http://schemas.openxmlformats.org/officeDocument/2006/relationships/image" Target="../media/image2.png"/><Relationship Id="rId23" Type="http://schemas.openxmlformats.org/officeDocument/2006/relationships/image" Target="../media/image30.png"/><Relationship Id="rId28" Type="http://schemas.openxmlformats.org/officeDocument/2006/relationships/image" Target="../media/image35.png"/><Relationship Id="rId10" Type="http://schemas.openxmlformats.org/officeDocument/2006/relationships/audio" Target="../media/audio17.wav"/><Relationship Id="rId19" Type="http://schemas.openxmlformats.org/officeDocument/2006/relationships/image" Target="../media/image26.emf"/><Relationship Id="rId31" Type="http://schemas.openxmlformats.org/officeDocument/2006/relationships/image" Target="../media/image36.png"/><Relationship Id="rId4" Type="http://schemas.openxmlformats.org/officeDocument/2006/relationships/notesSlide" Target="../notesSlides/notesSlide3.xml"/><Relationship Id="rId9" Type="http://schemas.openxmlformats.org/officeDocument/2006/relationships/audio" Target="../media/audio16.wav"/><Relationship Id="rId14" Type="http://schemas.openxmlformats.org/officeDocument/2006/relationships/audio" Target="../media/audio21.wav"/><Relationship Id="rId22" Type="http://schemas.openxmlformats.org/officeDocument/2006/relationships/image" Target="../media/image29.png"/><Relationship Id="rId27" Type="http://schemas.openxmlformats.org/officeDocument/2006/relationships/image" Target="../media/image34.png"/><Relationship Id="rId30" Type="http://schemas.openxmlformats.org/officeDocument/2006/relationships/slide" Target="slide4.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video" Target="https://www.youtube.com/embed/Khdz2Stp2ZQ?feature=oembed" TargetMode="External"/><Relationship Id="rId7" Type="http://schemas.openxmlformats.org/officeDocument/2006/relationships/image" Target="../media/image39.gif"/><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38.jpeg"/><Relationship Id="rId11" Type="http://schemas.openxmlformats.org/officeDocument/2006/relationships/image" Target="../media/image41.svg"/><Relationship Id="rId5" Type="http://schemas.openxmlformats.org/officeDocument/2006/relationships/image" Target="../media/image2.png"/><Relationship Id="rId10" Type="http://schemas.openxmlformats.org/officeDocument/2006/relationships/image" Target="../media/image40.png"/><Relationship Id="rId4" Type="http://schemas.openxmlformats.org/officeDocument/2006/relationships/slideLayout" Target="../slideLayouts/slideLayout2.xml"/><Relationship Id="rId9" Type="http://schemas.openxmlformats.org/officeDocument/2006/relationships/audio" Target="../media/audio1.wav"/></Relationships>
</file>

<file path=ppt/slides/_rels/slide5.xml.rels><?xml version="1.0" encoding="UTF-8" standalone="yes"?>
<Relationships xmlns="http://schemas.openxmlformats.org/package/2006/relationships"><Relationship Id="rId8" Type="http://schemas.openxmlformats.org/officeDocument/2006/relationships/audio" Target="../media/audio26.wav"/><Relationship Id="rId13" Type="http://schemas.openxmlformats.org/officeDocument/2006/relationships/slide" Target="slide6.xml"/><Relationship Id="rId3" Type="http://schemas.openxmlformats.org/officeDocument/2006/relationships/slideLayout" Target="../slideLayouts/slideLayout7.xml"/><Relationship Id="rId7" Type="http://schemas.openxmlformats.org/officeDocument/2006/relationships/audio" Target="../media/audio25.wav"/><Relationship Id="rId12" Type="http://schemas.microsoft.com/office/2007/relationships/hdphoto" Target="../media/hdphoto2.wdp"/><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audio" Target="../media/audio24.wav"/><Relationship Id="rId11" Type="http://schemas.openxmlformats.org/officeDocument/2006/relationships/image" Target="../media/image42.png"/><Relationship Id="rId5" Type="http://schemas.openxmlformats.org/officeDocument/2006/relationships/audio" Target="../media/audio23.wav"/><Relationship Id="rId15" Type="http://schemas.openxmlformats.org/officeDocument/2006/relationships/image" Target="../media/image44.svg"/><Relationship Id="rId10" Type="http://schemas.openxmlformats.org/officeDocument/2006/relationships/image" Target="../media/image2.png"/><Relationship Id="rId4" Type="http://schemas.openxmlformats.org/officeDocument/2006/relationships/audio" Target="../media/audio22.wav"/><Relationship Id="rId9" Type="http://schemas.openxmlformats.org/officeDocument/2006/relationships/audio" Target="../media/audio1.wav"/><Relationship Id="rId14" Type="http://schemas.openxmlformats.org/officeDocument/2006/relationships/image" Target="../media/image43.png"/></Relationships>
</file>

<file path=ppt/slides/_rels/slide6.xml.rels><?xml version="1.0" encoding="UTF-8" standalone="yes"?>
<Relationships xmlns="http://schemas.openxmlformats.org/package/2006/relationships"><Relationship Id="rId8" Type="http://schemas.openxmlformats.org/officeDocument/2006/relationships/audio" Target="../media/audio1.wav"/><Relationship Id="rId13" Type="http://schemas.microsoft.com/office/2007/relationships/hdphoto" Target="../media/hdphoto2.wdp"/><Relationship Id="rId3" Type="http://schemas.openxmlformats.org/officeDocument/2006/relationships/audio" Target="../media/audio27.wav"/><Relationship Id="rId7" Type="http://schemas.openxmlformats.org/officeDocument/2006/relationships/audio" Target="../media/audio31.wav"/><Relationship Id="rId12"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audio" Target="../media/audio30.wav"/><Relationship Id="rId11" Type="http://schemas.openxmlformats.org/officeDocument/2006/relationships/image" Target="../media/image46.svg"/><Relationship Id="rId5" Type="http://schemas.openxmlformats.org/officeDocument/2006/relationships/audio" Target="../media/audio29.wav"/><Relationship Id="rId10" Type="http://schemas.openxmlformats.org/officeDocument/2006/relationships/image" Target="../media/image45.png"/><Relationship Id="rId4" Type="http://schemas.openxmlformats.org/officeDocument/2006/relationships/audio" Target="../media/audio28.wav"/><Relationship Id="rId9" Type="http://schemas.openxmlformats.org/officeDocument/2006/relationships/slide" Target="slide7.xml"/></Relationships>
</file>

<file path=ppt/slides/_rels/slide7.xml.rels><?xml version="1.0" encoding="UTF-8" standalone="yes"?>
<Relationships xmlns="http://schemas.openxmlformats.org/package/2006/relationships"><Relationship Id="rId8" Type="http://schemas.openxmlformats.org/officeDocument/2006/relationships/audio" Target="../media/audio33.wav"/><Relationship Id="rId13" Type="http://schemas.openxmlformats.org/officeDocument/2006/relationships/audio" Target="../media/audio38.wav"/><Relationship Id="rId18" Type="http://schemas.openxmlformats.org/officeDocument/2006/relationships/slide" Target="slide8.xml"/><Relationship Id="rId26" Type="http://schemas.openxmlformats.org/officeDocument/2006/relationships/image" Target="../media/image7.png"/><Relationship Id="rId3" Type="http://schemas.microsoft.com/office/2007/relationships/media" Target="../media/media9.wav"/><Relationship Id="rId21" Type="http://schemas.openxmlformats.org/officeDocument/2006/relationships/image" Target="../media/image27.png"/><Relationship Id="rId7" Type="http://schemas.openxmlformats.org/officeDocument/2006/relationships/audio" Target="../media/audio32.wav"/><Relationship Id="rId12" Type="http://schemas.openxmlformats.org/officeDocument/2006/relationships/audio" Target="../media/audio37.wav"/><Relationship Id="rId17" Type="http://schemas.openxmlformats.org/officeDocument/2006/relationships/image" Target="../media/image47.jpg"/><Relationship Id="rId25" Type="http://schemas.openxmlformats.org/officeDocument/2006/relationships/image" Target="../media/image53.png"/><Relationship Id="rId2" Type="http://schemas.openxmlformats.org/officeDocument/2006/relationships/audio" Target="../media/media8.wav"/><Relationship Id="rId16" Type="http://schemas.openxmlformats.org/officeDocument/2006/relationships/image" Target="../media/image2.png"/><Relationship Id="rId20" Type="http://schemas.openxmlformats.org/officeDocument/2006/relationships/image" Target="../media/image49.svg"/><Relationship Id="rId29" Type="http://schemas.openxmlformats.org/officeDocument/2006/relationships/image" Target="../media/image56.emf"/><Relationship Id="rId1" Type="http://schemas.microsoft.com/office/2007/relationships/media" Target="../media/media8.wav"/><Relationship Id="rId6" Type="http://schemas.openxmlformats.org/officeDocument/2006/relationships/notesSlide" Target="../notesSlides/notesSlide5.xml"/><Relationship Id="rId11" Type="http://schemas.openxmlformats.org/officeDocument/2006/relationships/audio" Target="../media/audio36.wav"/><Relationship Id="rId24" Type="http://schemas.openxmlformats.org/officeDocument/2006/relationships/image" Target="../media/image52.png"/><Relationship Id="rId5" Type="http://schemas.openxmlformats.org/officeDocument/2006/relationships/slideLayout" Target="../slideLayouts/slideLayout1.xml"/><Relationship Id="rId15" Type="http://schemas.openxmlformats.org/officeDocument/2006/relationships/audio" Target="../media/audio1.wav"/><Relationship Id="rId23" Type="http://schemas.openxmlformats.org/officeDocument/2006/relationships/image" Target="../media/image51.png"/><Relationship Id="rId28" Type="http://schemas.openxmlformats.org/officeDocument/2006/relationships/image" Target="../media/image55.png"/><Relationship Id="rId10" Type="http://schemas.openxmlformats.org/officeDocument/2006/relationships/audio" Target="../media/audio35.wav"/><Relationship Id="rId19" Type="http://schemas.openxmlformats.org/officeDocument/2006/relationships/image" Target="../media/image48.png"/><Relationship Id="rId4" Type="http://schemas.openxmlformats.org/officeDocument/2006/relationships/audio" Target="../media/media9.wav"/><Relationship Id="rId9" Type="http://schemas.openxmlformats.org/officeDocument/2006/relationships/audio" Target="../media/audio34.wav"/><Relationship Id="rId14" Type="http://schemas.openxmlformats.org/officeDocument/2006/relationships/audio" Target="../media/audio39.wav"/><Relationship Id="rId22" Type="http://schemas.openxmlformats.org/officeDocument/2006/relationships/image" Target="../media/image50.png"/><Relationship Id="rId27" Type="http://schemas.openxmlformats.org/officeDocument/2006/relationships/image" Target="../media/image54.png"/></Relationships>
</file>

<file path=ppt/slides/_rels/slide8.xml.rels><?xml version="1.0" encoding="UTF-8" standalone="yes"?>
<Relationships xmlns="http://schemas.openxmlformats.org/package/2006/relationships"><Relationship Id="rId13" Type="http://schemas.openxmlformats.org/officeDocument/2006/relationships/audio" Target="../media/audio48.wav"/><Relationship Id="rId18" Type="http://schemas.openxmlformats.org/officeDocument/2006/relationships/image" Target="../media/image58.png"/><Relationship Id="rId26" Type="http://schemas.openxmlformats.org/officeDocument/2006/relationships/slide" Target="slide9.xml"/><Relationship Id="rId3" Type="http://schemas.openxmlformats.org/officeDocument/2006/relationships/slideLayout" Target="../slideLayouts/slideLayout7.xml"/><Relationship Id="rId21" Type="http://schemas.openxmlformats.org/officeDocument/2006/relationships/image" Target="../media/image61.gif"/><Relationship Id="rId34" Type="http://schemas.openxmlformats.org/officeDocument/2006/relationships/image" Target="../media/image73.emf"/><Relationship Id="rId7" Type="http://schemas.openxmlformats.org/officeDocument/2006/relationships/audio" Target="../media/audio42.wav"/><Relationship Id="rId12" Type="http://schemas.openxmlformats.org/officeDocument/2006/relationships/audio" Target="../media/audio47.wav"/><Relationship Id="rId17" Type="http://schemas.openxmlformats.org/officeDocument/2006/relationships/image" Target="../media/image57.png"/><Relationship Id="rId25" Type="http://schemas.openxmlformats.org/officeDocument/2006/relationships/image" Target="../media/image65.png"/><Relationship Id="rId33" Type="http://schemas.openxmlformats.org/officeDocument/2006/relationships/image" Target="../media/image72.png"/><Relationship Id="rId2" Type="http://schemas.openxmlformats.org/officeDocument/2006/relationships/audio" Target="../media/media10.wav"/><Relationship Id="rId16" Type="http://schemas.openxmlformats.org/officeDocument/2006/relationships/image" Target="../media/image2.png"/><Relationship Id="rId20" Type="http://schemas.openxmlformats.org/officeDocument/2006/relationships/image" Target="../media/image60.emf"/><Relationship Id="rId29" Type="http://schemas.openxmlformats.org/officeDocument/2006/relationships/image" Target="../media/image68.png"/><Relationship Id="rId1" Type="http://schemas.microsoft.com/office/2007/relationships/media" Target="../media/media10.wav"/><Relationship Id="rId6" Type="http://schemas.openxmlformats.org/officeDocument/2006/relationships/audio" Target="../media/audio41.wav"/><Relationship Id="rId11" Type="http://schemas.openxmlformats.org/officeDocument/2006/relationships/audio" Target="../media/audio46.wav"/><Relationship Id="rId24" Type="http://schemas.openxmlformats.org/officeDocument/2006/relationships/image" Target="../media/image64.png"/><Relationship Id="rId32" Type="http://schemas.openxmlformats.org/officeDocument/2006/relationships/image" Target="../media/image71.png"/><Relationship Id="rId5" Type="http://schemas.openxmlformats.org/officeDocument/2006/relationships/audio" Target="../media/audio40.wav"/><Relationship Id="rId15" Type="http://schemas.openxmlformats.org/officeDocument/2006/relationships/audio" Target="../media/audio1.wav"/><Relationship Id="rId23" Type="http://schemas.openxmlformats.org/officeDocument/2006/relationships/image" Target="../media/image63.png"/><Relationship Id="rId28" Type="http://schemas.openxmlformats.org/officeDocument/2006/relationships/image" Target="../media/image67.svg"/><Relationship Id="rId10" Type="http://schemas.openxmlformats.org/officeDocument/2006/relationships/audio" Target="../media/audio45.wav"/><Relationship Id="rId19" Type="http://schemas.openxmlformats.org/officeDocument/2006/relationships/image" Target="../media/image59.png"/><Relationship Id="rId31" Type="http://schemas.openxmlformats.org/officeDocument/2006/relationships/image" Target="../media/image70.png"/><Relationship Id="rId4" Type="http://schemas.openxmlformats.org/officeDocument/2006/relationships/notesSlide" Target="../notesSlides/notesSlide6.xml"/><Relationship Id="rId9" Type="http://schemas.openxmlformats.org/officeDocument/2006/relationships/audio" Target="../media/audio44.wav"/><Relationship Id="rId14" Type="http://schemas.openxmlformats.org/officeDocument/2006/relationships/audio" Target="../media/audio49.wav"/><Relationship Id="rId22" Type="http://schemas.openxmlformats.org/officeDocument/2006/relationships/image" Target="../media/image62.png"/><Relationship Id="rId27" Type="http://schemas.openxmlformats.org/officeDocument/2006/relationships/image" Target="../media/image66.png"/><Relationship Id="rId30" Type="http://schemas.openxmlformats.org/officeDocument/2006/relationships/image" Target="../media/image69.png"/><Relationship Id="rId8" Type="http://schemas.openxmlformats.org/officeDocument/2006/relationships/audio" Target="../media/audio43.wav"/></Relationships>
</file>

<file path=ppt/slides/_rels/slide9.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76.gif"/><Relationship Id="rId3" Type="http://schemas.openxmlformats.org/officeDocument/2006/relationships/slideLayout" Target="../slideLayouts/slideLayout2.xml"/><Relationship Id="rId7" Type="http://schemas.openxmlformats.org/officeDocument/2006/relationships/audio" Target="../media/audio52.wav"/><Relationship Id="rId12" Type="http://schemas.openxmlformats.org/officeDocument/2006/relationships/image" Target="../media/image75.svg"/><Relationship Id="rId17" Type="http://schemas.openxmlformats.org/officeDocument/2006/relationships/image" Target="../media/image80.emf"/><Relationship Id="rId2" Type="http://schemas.openxmlformats.org/officeDocument/2006/relationships/audio" Target="../media/media11.wav"/><Relationship Id="rId16" Type="http://schemas.openxmlformats.org/officeDocument/2006/relationships/image" Target="../media/image79.gif"/><Relationship Id="rId1" Type="http://schemas.microsoft.com/office/2007/relationships/media" Target="../media/media11.wav"/><Relationship Id="rId6" Type="http://schemas.openxmlformats.org/officeDocument/2006/relationships/audio" Target="../media/audio51.wav"/><Relationship Id="rId11" Type="http://schemas.openxmlformats.org/officeDocument/2006/relationships/image" Target="../media/image74.png"/><Relationship Id="rId5" Type="http://schemas.openxmlformats.org/officeDocument/2006/relationships/audio" Target="../media/audio50.wav"/><Relationship Id="rId15" Type="http://schemas.openxmlformats.org/officeDocument/2006/relationships/image" Target="../media/image78.png"/><Relationship Id="rId10" Type="http://schemas.openxmlformats.org/officeDocument/2006/relationships/slide" Target="slide10.xml"/><Relationship Id="rId4" Type="http://schemas.openxmlformats.org/officeDocument/2006/relationships/notesSlide" Target="../notesSlides/notesSlide7.xml"/><Relationship Id="rId9" Type="http://schemas.openxmlformats.org/officeDocument/2006/relationships/image" Target="../media/image2.png"/><Relationship Id="rId14" Type="http://schemas.openxmlformats.org/officeDocument/2006/relationships/image" Target="../media/image77.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9B683"/>
        </a:solidFill>
        <a:effectLst/>
      </p:bgPr>
    </p:bg>
    <p:spTree>
      <p:nvGrpSpPr>
        <p:cNvPr id="1" name=""/>
        <p:cNvGrpSpPr/>
        <p:nvPr/>
      </p:nvGrpSpPr>
      <p:grpSpPr>
        <a:xfrm>
          <a:off x="0" y="0"/>
          <a:ext cx="0" cy="0"/>
          <a:chOff x="0" y="0"/>
          <a:chExt cx="0" cy="0"/>
        </a:xfrm>
      </p:grpSpPr>
      <p:pic>
        <p:nvPicPr>
          <p:cNvPr id="10" name="Welx.mp3" descr="Welx.mp3">
            <a:hlinkClick r:id="" action="ppaction://media"/>
            <a:extLst>
              <a:ext uri="{FF2B5EF4-FFF2-40B4-BE49-F238E27FC236}">
                <a16:creationId xmlns:a16="http://schemas.microsoft.com/office/drawing/2014/main" id="{DCD2A2ED-C6DE-0742-9F01-8AB959B5D0E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98735" y="505814"/>
            <a:ext cx="812800" cy="812800"/>
          </a:xfrm>
          <a:prstGeom prst="rect">
            <a:avLst/>
          </a:prstGeom>
        </p:spPr>
      </p:pic>
      <p:pic>
        <p:nvPicPr>
          <p:cNvPr id="30" name="Mouse%20Click%20-%20Sound%20Effect%20(HD).mp3" descr="Mouse%20Click%20-%20Sound%20Effect%20(HD).mp3">
            <a:hlinkClick r:id="" action="ppaction://media"/>
            <a:extLst>
              <a:ext uri="{FF2B5EF4-FFF2-40B4-BE49-F238E27FC236}">
                <a16:creationId xmlns:a16="http://schemas.microsoft.com/office/drawing/2014/main" id="{754B49D8-C2F2-6E44-AEC1-7C0FAEFD59EF}"/>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143589" y="2031442"/>
            <a:ext cx="812800" cy="812800"/>
          </a:xfrm>
          <a:prstGeom prst="rect">
            <a:avLst/>
          </a:prstGeom>
        </p:spPr>
      </p:pic>
      <p:pic>
        <p:nvPicPr>
          <p:cNvPr id="12" name="Mouse%20Click%20-%20Sound%20Effect%20(HD).mp3" descr="Mouse%20Click%20-%20Sound%20Effect%20(HD).mp3">
            <a:hlinkClick r:id="" action="ppaction://media"/>
            <a:extLst>
              <a:ext uri="{FF2B5EF4-FFF2-40B4-BE49-F238E27FC236}">
                <a16:creationId xmlns:a16="http://schemas.microsoft.com/office/drawing/2014/main" id="{690130D4-9282-314A-8E8B-A1D7C82F37F2}"/>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276111" y="2427263"/>
            <a:ext cx="812800" cy="812800"/>
          </a:xfrm>
          <a:prstGeom prst="rect">
            <a:avLst/>
          </a:prstGeom>
        </p:spPr>
      </p:pic>
      <p:pic>
        <p:nvPicPr>
          <p:cNvPr id="15" name="Picture 14">
            <a:extLst>
              <a:ext uri="{FF2B5EF4-FFF2-40B4-BE49-F238E27FC236}">
                <a16:creationId xmlns:a16="http://schemas.microsoft.com/office/drawing/2014/main" id="{03A3626C-A2BE-E649-B68C-E33FD4170CB2}"/>
              </a:ext>
            </a:extLst>
          </p:cNvPr>
          <p:cNvPicPr>
            <a:picLocks noChangeAspect="1"/>
          </p:cNvPicPr>
          <p:nvPr/>
        </p:nvPicPr>
        <p:blipFill rotWithShape="1">
          <a:blip r:embed="rId8"/>
          <a:srcRect r="31143"/>
          <a:stretch/>
        </p:blipFill>
        <p:spPr>
          <a:xfrm>
            <a:off x="3796955" y="0"/>
            <a:ext cx="8395045" cy="6858000"/>
          </a:xfrm>
          <a:prstGeom prst="rect">
            <a:avLst/>
          </a:prstGeom>
        </p:spPr>
      </p:pic>
      <p:pic>
        <p:nvPicPr>
          <p:cNvPr id="34" name="Picture 33">
            <a:extLst>
              <a:ext uri="{FF2B5EF4-FFF2-40B4-BE49-F238E27FC236}">
                <a16:creationId xmlns:a16="http://schemas.microsoft.com/office/drawing/2014/main" id="{63C6F1E8-C809-F642-A0C6-AFE870E0A475}"/>
              </a:ext>
            </a:extLst>
          </p:cNvPr>
          <p:cNvPicPr>
            <a:picLocks noChangeAspect="1"/>
          </p:cNvPicPr>
          <p:nvPr/>
        </p:nvPicPr>
        <p:blipFill>
          <a:blip r:embed="rId9"/>
          <a:stretch>
            <a:fillRect/>
          </a:stretch>
        </p:blipFill>
        <p:spPr>
          <a:xfrm>
            <a:off x="7287817" y="0"/>
            <a:ext cx="4904183" cy="6858000"/>
          </a:xfrm>
          <a:prstGeom prst="rect">
            <a:avLst/>
          </a:prstGeom>
        </p:spPr>
      </p:pic>
      <p:sp>
        <p:nvSpPr>
          <p:cNvPr id="16" name="Rectangle 15">
            <a:extLst>
              <a:ext uri="{FF2B5EF4-FFF2-40B4-BE49-F238E27FC236}">
                <a16:creationId xmlns:a16="http://schemas.microsoft.com/office/drawing/2014/main" id="{B91FF2E5-97AB-EF4F-88E1-E6E182FF35F4}"/>
              </a:ext>
            </a:extLst>
          </p:cNvPr>
          <p:cNvSpPr/>
          <p:nvPr/>
        </p:nvSpPr>
        <p:spPr>
          <a:xfrm>
            <a:off x="-4139" y="0"/>
            <a:ext cx="7291956" cy="6858000"/>
          </a:xfrm>
          <a:prstGeom prst="rect">
            <a:avLst/>
          </a:prstGeom>
          <a:solidFill>
            <a:srgbClr val="4031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dirty="0">
              <a:latin typeface="Papyrus" panose="020B0602040200020303" pitchFamily="34" charset="77"/>
            </a:endParaRPr>
          </a:p>
          <a:p>
            <a:pPr algn="ctr"/>
            <a:endParaRPr lang="en-GB" dirty="0">
              <a:latin typeface="Papyrus" panose="020B0602040200020303" pitchFamily="34" charset="77"/>
            </a:endParaRPr>
          </a:p>
          <a:p>
            <a:pPr algn="ctr"/>
            <a:endParaRPr lang="en-GB" dirty="0">
              <a:latin typeface="Papyrus" panose="020B0602040200020303" pitchFamily="34" charset="77"/>
            </a:endParaRPr>
          </a:p>
          <a:p>
            <a:pPr algn="ctr"/>
            <a:endParaRPr lang="en-GB" dirty="0"/>
          </a:p>
          <a:p>
            <a:pPr algn="ctr"/>
            <a:endParaRPr lang="en-GB" dirty="0"/>
          </a:p>
        </p:txBody>
      </p:sp>
      <p:sp>
        <p:nvSpPr>
          <p:cNvPr id="18" name="Rectangle 17">
            <a:extLst>
              <a:ext uri="{FF2B5EF4-FFF2-40B4-BE49-F238E27FC236}">
                <a16:creationId xmlns:a16="http://schemas.microsoft.com/office/drawing/2014/main" id="{4BB11739-C5D8-7C4F-88DB-2BB485801904}"/>
              </a:ext>
            </a:extLst>
          </p:cNvPr>
          <p:cNvSpPr/>
          <p:nvPr/>
        </p:nvSpPr>
        <p:spPr>
          <a:xfrm>
            <a:off x="152923" y="142599"/>
            <a:ext cx="6977831" cy="6572802"/>
          </a:xfrm>
          <a:prstGeom prst="rect">
            <a:avLst/>
          </a:prstGeom>
          <a:noFill/>
          <a:ln w="44450" cmpd="tri">
            <a:solidFill>
              <a:schemeClr val="tx1"/>
            </a:solidFill>
            <a:extLst>
              <a:ext uri="{C807C97D-BFC1-408E-A445-0C87EB9F89A2}">
                <ask:lineSketchStyleProps xmlns:ask="http://schemas.microsoft.com/office/drawing/2018/sketchyshapes" sd="2942449623">
                  <a:custGeom>
                    <a:avLst/>
                    <a:gdLst>
                      <a:gd name="connsiteX0" fmla="*/ 0 w 7100260"/>
                      <a:gd name="connsiteY0" fmla="*/ 0 h 6669742"/>
                      <a:gd name="connsiteX1" fmla="*/ 7100260 w 7100260"/>
                      <a:gd name="connsiteY1" fmla="*/ 0 h 6669742"/>
                      <a:gd name="connsiteX2" fmla="*/ 7100260 w 7100260"/>
                      <a:gd name="connsiteY2" fmla="*/ 6669742 h 6669742"/>
                      <a:gd name="connsiteX3" fmla="*/ 0 w 7100260"/>
                      <a:gd name="connsiteY3" fmla="*/ 6669742 h 6669742"/>
                      <a:gd name="connsiteX4" fmla="*/ 0 w 7100260"/>
                      <a:gd name="connsiteY4" fmla="*/ 0 h 6669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0260" h="6669742" extrusionOk="0">
                        <a:moveTo>
                          <a:pt x="0" y="0"/>
                        </a:moveTo>
                        <a:cubicBezTo>
                          <a:pt x="746656" y="82624"/>
                          <a:pt x="3753868" y="-111127"/>
                          <a:pt x="7100260" y="0"/>
                        </a:cubicBezTo>
                        <a:cubicBezTo>
                          <a:pt x="6976246" y="1403433"/>
                          <a:pt x="7094079" y="3864010"/>
                          <a:pt x="7100260" y="6669742"/>
                        </a:cubicBezTo>
                        <a:cubicBezTo>
                          <a:pt x="4287371" y="6541549"/>
                          <a:pt x="2982666" y="6766879"/>
                          <a:pt x="0" y="6669742"/>
                        </a:cubicBezTo>
                        <a:cubicBezTo>
                          <a:pt x="157063" y="5563439"/>
                          <a:pt x="63294" y="2892179"/>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Graphic 4" descr="Circle with left arrow outline">
            <a:hlinkClick r:id="rId10" action="ppaction://hlinksldjump">
              <a:snd r:embed="rId11" name="91926__tim-kahn__ding.wav"/>
            </a:hlinkClick>
            <a:extLst>
              <a:ext uri="{FF2B5EF4-FFF2-40B4-BE49-F238E27FC236}">
                <a16:creationId xmlns:a16="http://schemas.microsoft.com/office/drawing/2014/main" id="{AA4AE015-31B7-1848-80B5-223195A032C9}"/>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3157510" y="5258618"/>
            <a:ext cx="934783" cy="934783"/>
          </a:xfrm>
          <a:prstGeom prst="rect">
            <a:avLst/>
          </a:prstGeom>
          <a:effectLst>
            <a:outerShdw blurRad="50800" dist="38100" dir="5400000" algn="t" rotWithShape="0">
              <a:prstClr val="black">
                <a:alpha val="40000"/>
              </a:prstClr>
            </a:outerShdw>
          </a:effectLst>
        </p:spPr>
      </p:pic>
      <p:grpSp>
        <p:nvGrpSpPr>
          <p:cNvPr id="26" name="Group 25">
            <a:extLst>
              <a:ext uri="{FF2B5EF4-FFF2-40B4-BE49-F238E27FC236}">
                <a16:creationId xmlns:a16="http://schemas.microsoft.com/office/drawing/2014/main" id="{3EF0DA4C-5216-F14F-91E5-E945F3BD13B1}"/>
              </a:ext>
            </a:extLst>
          </p:cNvPr>
          <p:cNvGrpSpPr/>
          <p:nvPr/>
        </p:nvGrpSpPr>
        <p:grpSpPr>
          <a:xfrm>
            <a:off x="746469" y="3175225"/>
            <a:ext cx="1323696" cy="1326259"/>
            <a:chOff x="226269" y="1848099"/>
            <a:chExt cx="1323696" cy="1326259"/>
          </a:xfrm>
        </p:grpSpPr>
        <p:pic>
          <p:nvPicPr>
            <p:cNvPr id="11" name="Picture 10">
              <a:extLst>
                <a:ext uri="{FF2B5EF4-FFF2-40B4-BE49-F238E27FC236}">
                  <a16:creationId xmlns:a16="http://schemas.microsoft.com/office/drawing/2014/main" id="{723E43F9-3225-654D-9171-4A6CBF93D4D2}"/>
                </a:ext>
              </a:extLst>
            </p:cNvPr>
            <p:cNvPicPr>
              <a:picLocks noChangeAspect="1"/>
            </p:cNvPicPr>
            <p:nvPr/>
          </p:nvPicPr>
          <p:blipFill rotWithShape="1">
            <a:blip r:embed="rId14"/>
            <a:srcRect b="6193"/>
            <a:stretch/>
          </p:blipFill>
          <p:spPr>
            <a:xfrm>
              <a:off x="414712" y="1848099"/>
              <a:ext cx="907801" cy="900247"/>
            </a:xfrm>
            <a:prstGeom prst="rect">
              <a:avLst/>
            </a:prstGeom>
          </p:spPr>
        </p:pic>
        <p:sp>
          <p:nvSpPr>
            <p:cNvPr id="2" name="TextBox 1">
              <a:extLst>
                <a:ext uri="{FF2B5EF4-FFF2-40B4-BE49-F238E27FC236}">
                  <a16:creationId xmlns:a16="http://schemas.microsoft.com/office/drawing/2014/main" id="{898108F3-44BE-8E42-B5A0-1180B6319CC2}"/>
                </a:ext>
              </a:extLst>
            </p:cNvPr>
            <p:cNvSpPr txBox="1"/>
            <p:nvPr/>
          </p:nvSpPr>
          <p:spPr>
            <a:xfrm>
              <a:off x="226269" y="2805026"/>
              <a:ext cx="1323696" cy="369332"/>
            </a:xfrm>
            <a:prstGeom prst="rect">
              <a:avLst/>
            </a:prstGeom>
            <a:noFill/>
            <a:effectLst>
              <a:outerShdw blurRad="50800" dist="38100" dir="5400000" algn="t" rotWithShape="0">
                <a:prstClr val="black">
                  <a:alpha val="20000"/>
                </a:prstClr>
              </a:outerShdw>
            </a:effectLst>
          </p:spPr>
          <p:txBody>
            <a:bodyPr wrap="none" rtlCol="0">
              <a:spAutoFit/>
            </a:bodyPr>
            <a:lstStyle/>
            <a:p>
              <a:r>
                <a:rPr lang="en-GB" dirty="0">
                  <a:latin typeface="Papyrus" panose="020B0602040200020303" pitchFamily="34" charset="77"/>
                </a:rPr>
                <a:t>Production</a:t>
              </a:r>
            </a:p>
          </p:txBody>
        </p:sp>
      </p:grpSp>
      <p:grpSp>
        <p:nvGrpSpPr>
          <p:cNvPr id="27" name="Group 26">
            <a:extLst>
              <a:ext uri="{FF2B5EF4-FFF2-40B4-BE49-F238E27FC236}">
                <a16:creationId xmlns:a16="http://schemas.microsoft.com/office/drawing/2014/main" id="{2B5014B5-1B05-FB42-8E35-2D998787D913}"/>
              </a:ext>
            </a:extLst>
          </p:cNvPr>
          <p:cNvGrpSpPr/>
          <p:nvPr/>
        </p:nvGrpSpPr>
        <p:grpSpPr>
          <a:xfrm>
            <a:off x="3193868" y="3245796"/>
            <a:ext cx="758541" cy="1276470"/>
            <a:chOff x="276277" y="3369215"/>
            <a:chExt cx="758541" cy="1276470"/>
          </a:xfrm>
        </p:grpSpPr>
        <p:sp>
          <p:nvSpPr>
            <p:cNvPr id="13" name="TextBox 12">
              <a:extLst>
                <a:ext uri="{FF2B5EF4-FFF2-40B4-BE49-F238E27FC236}">
                  <a16:creationId xmlns:a16="http://schemas.microsoft.com/office/drawing/2014/main" id="{F55BA0B8-D255-F347-833C-F4D91082C51E}"/>
                </a:ext>
              </a:extLst>
            </p:cNvPr>
            <p:cNvSpPr txBox="1"/>
            <p:nvPr/>
          </p:nvSpPr>
          <p:spPr>
            <a:xfrm>
              <a:off x="276277" y="4276353"/>
              <a:ext cx="758541" cy="369332"/>
            </a:xfrm>
            <a:prstGeom prst="rect">
              <a:avLst/>
            </a:prstGeom>
            <a:noFill/>
            <a:effectLst>
              <a:outerShdw blurRad="50800" dist="38100" dir="5400000" algn="t" rotWithShape="0">
                <a:prstClr val="black">
                  <a:alpha val="20000"/>
                </a:prstClr>
              </a:outerShdw>
            </a:effectLst>
          </p:spPr>
          <p:txBody>
            <a:bodyPr wrap="none" rtlCol="0">
              <a:spAutoFit/>
            </a:bodyPr>
            <a:lstStyle/>
            <a:p>
              <a:r>
                <a:rPr lang="en-GB" dirty="0">
                  <a:latin typeface="Papyrus" panose="020B0602040200020303" pitchFamily="34" charset="77"/>
                </a:rPr>
                <a:t>Taste</a:t>
              </a:r>
            </a:p>
          </p:txBody>
        </p:sp>
        <p:pic>
          <p:nvPicPr>
            <p:cNvPr id="3" name="Picture 2">
              <a:extLst>
                <a:ext uri="{FF2B5EF4-FFF2-40B4-BE49-F238E27FC236}">
                  <a16:creationId xmlns:a16="http://schemas.microsoft.com/office/drawing/2014/main" id="{055E370F-2A56-4C4C-A3F1-0B1A88ED8D68}"/>
                </a:ext>
              </a:extLst>
            </p:cNvPr>
            <p:cNvPicPr>
              <a:picLocks noChangeAspect="1"/>
            </p:cNvPicPr>
            <p:nvPr/>
          </p:nvPicPr>
          <p:blipFill>
            <a:blip r:embed="rId15"/>
            <a:stretch>
              <a:fillRect/>
            </a:stretch>
          </p:blipFill>
          <p:spPr>
            <a:xfrm rot="1585094">
              <a:off x="483774" y="3369215"/>
              <a:ext cx="493584" cy="867943"/>
            </a:xfrm>
            <a:prstGeom prst="rect">
              <a:avLst/>
            </a:prstGeom>
          </p:spPr>
        </p:pic>
      </p:grpSp>
      <p:grpSp>
        <p:nvGrpSpPr>
          <p:cNvPr id="28" name="Group 27">
            <a:extLst>
              <a:ext uri="{FF2B5EF4-FFF2-40B4-BE49-F238E27FC236}">
                <a16:creationId xmlns:a16="http://schemas.microsoft.com/office/drawing/2014/main" id="{8F570081-FD29-0F47-945F-C5B581799900}"/>
              </a:ext>
            </a:extLst>
          </p:cNvPr>
          <p:cNvGrpSpPr/>
          <p:nvPr/>
        </p:nvGrpSpPr>
        <p:grpSpPr>
          <a:xfrm>
            <a:off x="4675524" y="3083268"/>
            <a:ext cx="2229534" cy="1701357"/>
            <a:chOff x="-324135" y="4762794"/>
            <a:chExt cx="2229534" cy="1701357"/>
          </a:xfrm>
        </p:grpSpPr>
        <p:sp>
          <p:nvSpPr>
            <p:cNvPr id="14" name="TextBox 13">
              <a:extLst>
                <a:ext uri="{FF2B5EF4-FFF2-40B4-BE49-F238E27FC236}">
                  <a16:creationId xmlns:a16="http://schemas.microsoft.com/office/drawing/2014/main" id="{7DE3CC84-2B5E-0548-80C2-9F7914F622A7}"/>
                </a:ext>
              </a:extLst>
            </p:cNvPr>
            <p:cNvSpPr txBox="1"/>
            <p:nvPr/>
          </p:nvSpPr>
          <p:spPr>
            <a:xfrm>
              <a:off x="-324135" y="5817820"/>
              <a:ext cx="2229534" cy="646331"/>
            </a:xfrm>
            <a:prstGeom prst="rect">
              <a:avLst/>
            </a:prstGeom>
            <a:noFill/>
            <a:effectLst>
              <a:outerShdw blurRad="50800" dist="38100" dir="5400000" algn="t" rotWithShape="0">
                <a:prstClr val="black">
                  <a:alpha val="20000"/>
                </a:prstClr>
              </a:outerShdw>
            </a:effectLst>
          </p:spPr>
          <p:txBody>
            <a:bodyPr wrap="square" rtlCol="0">
              <a:spAutoFit/>
            </a:bodyPr>
            <a:lstStyle/>
            <a:p>
              <a:pPr algn="ctr"/>
              <a:r>
                <a:rPr lang="en-GB" dirty="0">
                  <a:latin typeface="Papyrus" panose="020B0602040200020303" pitchFamily="34" charset="77"/>
                </a:rPr>
                <a:t>Where Chocolate Is Produced</a:t>
              </a:r>
            </a:p>
          </p:txBody>
        </p:sp>
        <p:pic>
          <p:nvPicPr>
            <p:cNvPr id="7" name="Picture 6">
              <a:extLst>
                <a:ext uri="{FF2B5EF4-FFF2-40B4-BE49-F238E27FC236}">
                  <a16:creationId xmlns:a16="http://schemas.microsoft.com/office/drawing/2014/main" id="{C0ED2441-B472-B649-9B6E-2BE2C80B6A6D}"/>
                </a:ext>
              </a:extLst>
            </p:cNvPr>
            <p:cNvPicPr>
              <a:picLocks noChangeAspect="1"/>
            </p:cNvPicPr>
            <p:nvPr/>
          </p:nvPicPr>
          <p:blipFill>
            <a:blip r:embed="rId16"/>
            <a:stretch>
              <a:fillRect/>
            </a:stretch>
          </p:blipFill>
          <p:spPr>
            <a:xfrm>
              <a:off x="275127" y="4762794"/>
              <a:ext cx="1075654" cy="1075654"/>
            </a:xfrm>
            <a:prstGeom prst="rect">
              <a:avLst/>
            </a:prstGeom>
          </p:spPr>
        </p:pic>
      </p:grpSp>
      <p:grpSp>
        <p:nvGrpSpPr>
          <p:cNvPr id="8" name="Group 7">
            <a:extLst>
              <a:ext uri="{FF2B5EF4-FFF2-40B4-BE49-F238E27FC236}">
                <a16:creationId xmlns:a16="http://schemas.microsoft.com/office/drawing/2014/main" id="{ACD6DC95-864E-3746-B018-CD6DCF7E878D}"/>
              </a:ext>
            </a:extLst>
          </p:cNvPr>
          <p:cNvGrpSpPr/>
          <p:nvPr/>
        </p:nvGrpSpPr>
        <p:grpSpPr>
          <a:xfrm>
            <a:off x="885625" y="2238292"/>
            <a:ext cx="5512738" cy="2046628"/>
            <a:chOff x="885625" y="2238292"/>
            <a:chExt cx="5512738" cy="2046628"/>
          </a:xfrm>
        </p:grpSpPr>
        <p:grpSp>
          <p:nvGrpSpPr>
            <p:cNvPr id="6" name="Group 5">
              <a:extLst>
                <a:ext uri="{FF2B5EF4-FFF2-40B4-BE49-F238E27FC236}">
                  <a16:creationId xmlns:a16="http://schemas.microsoft.com/office/drawing/2014/main" id="{14145D69-A9CC-1D4E-8A2C-8059BB7FF86B}"/>
                </a:ext>
              </a:extLst>
            </p:cNvPr>
            <p:cNvGrpSpPr/>
            <p:nvPr/>
          </p:nvGrpSpPr>
          <p:grpSpPr>
            <a:xfrm>
              <a:off x="885625" y="3492297"/>
              <a:ext cx="5512738" cy="792623"/>
              <a:chOff x="1037867" y="1724117"/>
              <a:chExt cx="5512738" cy="792623"/>
            </a:xfrm>
          </p:grpSpPr>
          <p:sp>
            <p:nvSpPr>
              <p:cNvPr id="22" name="TextBox 21">
                <a:extLst>
                  <a:ext uri="{FF2B5EF4-FFF2-40B4-BE49-F238E27FC236}">
                    <a16:creationId xmlns:a16="http://schemas.microsoft.com/office/drawing/2014/main" id="{305250D0-AD18-9A4D-89E5-0485A00A55EE}"/>
                  </a:ext>
                </a:extLst>
              </p:cNvPr>
              <p:cNvSpPr txBox="1"/>
              <p:nvPr/>
            </p:nvSpPr>
            <p:spPr>
              <a:xfrm>
                <a:off x="1037867" y="2055075"/>
                <a:ext cx="5512738" cy="461665"/>
              </a:xfrm>
              <a:prstGeom prst="rect">
                <a:avLst/>
              </a:prstGeom>
              <a:noFill/>
              <a:effectLst>
                <a:outerShdw blurRad="50800" dist="38100" dir="5400000" algn="t" rotWithShape="0">
                  <a:prstClr val="black">
                    <a:alpha val="20000"/>
                  </a:prstClr>
                </a:outerShdw>
              </a:effectLst>
            </p:spPr>
            <p:txBody>
              <a:bodyPr wrap="square" rtlCol="0">
                <a:spAutoFit/>
              </a:bodyPr>
              <a:lstStyle/>
              <a:p>
                <a:pPr algn="ctr"/>
                <a:r>
                  <a:rPr lang="en-GB" sz="2400" dirty="0">
                    <a:latin typeface="Castellar" panose="020F0502020204030204" pitchFamily="34" charset="0"/>
                    <a:ea typeface="Baskerville" panose="02020502070401020303" pitchFamily="18" charset="0"/>
                    <a:cs typeface="Castellar" panose="020F0502020204030204" pitchFamily="34" charset="0"/>
                  </a:rPr>
                  <a:t>Chocolate Module</a:t>
                </a:r>
              </a:p>
            </p:txBody>
          </p:sp>
          <p:sp>
            <p:nvSpPr>
              <p:cNvPr id="23" name="TextBox 22">
                <a:extLst>
                  <a:ext uri="{FF2B5EF4-FFF2-40B4-BE49-F238E27FC236}">
                    <a16:creationId xmlns:a16="http://schemas.microsoft.com/office/drawing/2014/main" id="{5D405692-9F61-954B-B076-0ADB41687E4F}"/>
                  </a:ext>
                </a:extLst>
              </p:cNvPr>
              <p:cNvSpPr txBox="1"/>
              <p:nvPr/>
            </p:nvSpPr>
            <p:spPr>
              <a:xfrm>
                <a:off x="2411796" y="1724117"/>
                <a:ext cx="2764881" cy="400110"/>
              </a:xfrm>
              <a:prstGeom prst="rect">
                <a:avLst/>
              </a:prstGeom>
              <a:noFill/>
            </p:spPr>
            <p:txBody>
              <a:bodyPr wrap="square" rtlCol="0">
                <a:spAutoFit/>
              </a:bodyPr>
              <a:lstStyle/>
              <a:p>
                <a:pPr algn="ctr"/>
                <a:r>
                  <a:rPr lang="en-GB" sz="2000" b="1" dirty="0">
                    <a:solidFill>
                      <a:srgbClr val="C5AB58"/>
                    </a:solidFill>
                    <a:latin typeface="Castellar" panose="020A0402060406010301" pitchFamily="18" charset="77"/>
                  </a:rPr>
                  <a:t>Welcome To The</a:t>
                </a:r>
              </a:p>
            </p:txBody>
          </p:sp>
        </p:grpSp>
        <p:pic>
          <p:nvPicPr>
            <p:cNvPr id="25" name="Picture 24">
              <a:extLst>
                <a:ext uri="{FF2B5EF4-FFF2-40B4-BE49-F238E27FC236}">
                  <a16:creationId xmlns:a16="http://schemas.microsoft.com/office/drawing/2014/main" id="{43952404-86BC-9B48-A8DE-50D117346744}"/>
                </a:ext>
              </a:extLst>
            </p:cNvPr>
            <p:cNvPicPr>
              <a:picLocks noChangeAspect="1"/>
            </p:cNvPicPr>
            <p:nvPr/>
          </p:nvPicPr>
          <p:blipFill>
            <a:blip r:embed="rId17"/>
            <a:stretch>
              <a:fillRect/>
            </a:stretch>
          </p:blipFill>
          <p:spPr>
            <a:xfrm>
              <a:off x="3036043" y="2238292"/>
              <a:ext cx="1211901" cy="1211901"/>
            </a:xfrm>
            <a:prstGeom prst="rect">
              <a:avLst/>
            </a:prstGeom>
            <a:effectLst>
              <a:outerShdw blurRad="50800" dist="38100" dir="2700000" algn="tl" rotWithShape="0">
                <a:prstClr val="black">
                  <a:alpha val="20000"/>
                </a:prstClr>
              </a:outerShdw>
            </a:effectLst>
          </p:spPr>
        </p:pic>
      </p:grpSp>
      <p:pic>
        <p:nvPicPr>
          <p:cNvPr id="29" name="Graphic 28" descr="Cursor outline">
            <a:extLst>
              <a:ext uri="{FF2B5EF4-FFF2-40B4-BE49-F238E27FC236}">
                <a16:creationId xmlns:a16="http://schemas.microsoft.com/office/drawing/2014/main" id="{1B27674C-2BC7-F14A-8416-66CE8F6F11D6}"/>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3952409" y="5851210"/>
            <a:ext cx="461665" cy="46166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8687824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60" fill="hold"/>
                                        <p:tgtEl>
                                          <p:spTgt spid="10"/>
                                        </p:tgtEl>
                                      </p:cBhvr>
                                    </p:cmd>
                                  </p:childTnLst>
                                </p:cTn>
                              </p:par>
                              <p:par>
                                <p:cTn id="7" presetID="0" presetClass="path" presetSubtype="0" accel="50000" decel="50000" fill="hold" nodeType="withEffect">
                                  <p:stCondLst>
                                    <p:cond delay="6500"/>
                                  </p:stCondLst>
                                  <p:childTnLst>
                                    <p:animMotion origin="layout" path="M 2.08333E-6 -2.96296E-6 L -0.00586 -0.25949 " pathEditMode="relative" rAng="0" ptsTypes="AA">
                                      <p:cBhvr>
                                        <p:cTn id="8" dur="1300" fill="hold"/>
                                        <p:tgtEl>
                                          <p:spTgt spid="8"/>
                                        </p:tgtEl>
                                        <p:attrNameLst>
                                          <p:attrName>ppt_x</p:attrName>
                                          <p:attrName>ppt_y</p:attrName>
                                        </p:attrNameLst>
                                      </p:cBhvr>
                                      <p:rCtr x="-299" y="-12986"/>
                                    </p:animMotion>
                                  </p:childTnLst>
                                </p:cTn>
                              </p:par>
                              <p:par>
                                <p:cTn id="9" presetID="10" presetClass="entr" presetSubtype="0" fill="hold" nodeType="withEffect">
                                  <p:stCondLst>
                                    <p:cond delay="800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par>
                                <p:cTn id="12" presetID="10" presetClass="entr" presetSubtype="0" fill="hold" nodeType="withEffect">
                                  <p:stCondLst>
                                    <p:cond delay="900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par>
                                <p:cTn id="15" presetID="10" presetClass="entr" presetSubtype="0" fill="hold" nodeType="withEffect">
                                  <p:stCondLst>
                                    <p:cond delay="950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par>
                                <p:cTn id="18" presetID="42" presetClass="entr" presetSubtype="0" fill="hold" nodeType="withEffect">
                                  <p:stCondLst>
                                    <p:cond delay="1250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par>
                                <p:cTn id="23" presetID="53" presetClass="entr" presetSubtype="16" fill="hold" nodeType="withEffect">
                                  <p:stCondLst>
                                    <p:cond delay="15000"/>
                                  </p:stCondLst>
                                  <p:childTnLst>
                                    <p:set>
                                      <p:cBhvr>
                                        <p:cTn id="24" dur="1" fill="hold">
                                          <p:stCondLst>
                                            <p:cond delay="0"/>
                                          </p:stCondLst>
                                        </p:cTn>
                                        <p:tgtEl>
                                          <p:spTgt spid="29"/>
                                        </p:tgtEl>
                                        <p:attrNameLst>
                                          <p:attrName>style.visibility</p:attrName>
                                        </p:attrNameLst>
                                      </p:cBhvr>
                                      <p:to>
                                        <p:strVal val="visible"/>
                                      </p:to>
                                    </p:set>
                                    <p:anim calcmode="lin" valueType="num">
                                      <p:cBhvr>
                                        <p:cTn id="25" dur="500" fill="hold"/>
                                        <p:tgtEl>
                                          <p:spTgt spid="29"/>
                                        </p:tgtEl>
                                        <p:attrNameLst>
                                          <p:attrName>ppt_w</p:attrName>
                                        </p:attrNameLst>
                                      </p:cBhvr>
                                      <p:tavLst>
                                        <p:tav tm="0">
                                          <p:val>
                                            <p:fltVal val="0"/>
                                          </p:val>
                                        </p:tav>
                                        <p:tav tm="100000">
                                          <p:val>
                                            <p:strVal val="#ppt_w"/>
                                          </p:val>
                                        </p:tav>
                                      </p:tavLst>
                                    </p:anim>
                                    <p:anim calcmode="lin" valueType="num">
                                      <p:cBhvr>
                                        <p:cTn id="26" dur="500" fill="hold"/>
                                        <p:tgtEl>
                                          <p:spTgt spid="29"/>
                                        </p:tgtEl>
                                        <p:attrNameLst>
                                          <p:attrName>ppt_h</p:attrName>
                                        </p:attrNameLst>
                                      </p:cBhvr>
                                      <p:tavLst>
                                        <p:tav tm="0">
                                          <p:val>
                                            <p:fltVal val="0"/>
                                          </p:val>
                                        </p:tav>
                                        <p:tav tm="100000">
                                          <p:val>
                                            <p:strVal val="#ppt_h"/>
                                          </p:val>
                                        </p:tav>
                                      </p:tavLst>
                                    </p:anim>
                                    <p:animEffect transition="in" filter="fade">
                                      <p:cBhvr>
                                        <p:cTn id="27" dur="500"/>
                                        <p:tgtEl>
                                          <p:spTgt spid="29"/>
                                        </p:tgtEl>
                                      </p:cBhvr>
                                    </p:animEffect>
                                  </p:childTnLst>
                                </p:cTn>
                              </p:par>
                              <p:par>
                                <p:cTn id="28" presetID="1" presetClass="mediacall" presetSubtype="0" fill="hold" nodeType="withEffect">
                                  <p:stCondLst>
                                    <p:cond delay="14500"/>
                                  </p:stCondLst>
                                  <p:childTnLst>
                                    <p:cmd type="call" cmd="playFrom(0.0)">
                                      <p:cBhvr>
                                        <p:cTn id="29" dur="3108"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12"/>
                </p:tgtEl>
              </p:cMediaNode>
            </p:audio>
            <p:audio>
              <p:cMediaNode vol="80000">
                <p:cTn id="31" fill="hold" display="0">
                  <p:stCondLst>
                    <p:cond delay="indefinite"/>
                  </p:stCondLst>
                  <p:endCondLst>
                    <p:cond evt="onStopAudio" delay="0">
                      <p:tgtEl>
                        <p:sldTgt/>
                      </p:tgtEl>
                    </p:cond>
                  </p:endCondLst>
                </p:cTn>
                <p:tgtEl>
                  <p:spTgt spid="10"/>
                </p:tgtEl>
              </p:cMediaNode>
            </p:audio>
            <p:audio>
              <p:cMediaNode vol="80000">
                <p:cTn id="32" fill="hold" display="0">
                  <p:stCondLst>
                    <p:cond delay="indefinite"/>
                  </p:stCondLst>
                  <p:endCondLst>
                    <p:cond evt="onStopAudio" delay="0">
                      <p:tgtEl>
                        <p:sldTgt/>
                      </p:tgtEl>
                    </p:cond>
                  </p:endCondLst>
                </p:cTn>
                <p:tgtEl>
                  <p:spTgt spid="3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15023"/>
        </a:solidFill>
        <a:effectLst/>
      </p:bgPr>
    </p:bg>
    <p:spTree>
      <p:nvGrpSpPr>
        <p:cNvPr id="1" name=""/>
        <p:cNvGrpSpPr/>
        <p:nvPr/>
      </p:nvGrpSpPr>
      <p:grpSpPr>
        <a:xfrm>
          <a:off x="0" y="0"/>
          <a:ext cx="0" cy="0"/>
          <a:chOff x="0" y="0"/>
          <a:chExt cx="0" cy="0"/>
        </a:xfrm>
      </p:grpSpPr>
      <p:pic>
        <p:nvPicPr>
          <p:cNvPr id="7" name="Picture 6" descr="A picture containing outdoor, grass, person, vegetable&#10;&#10;Description automatically generated">
            <a:extLst>
              <a:ext uri="{FF2B5EF4-FFF2-40B4-BE49-F238E27FC236}">
                <a16:creationId xmlns:a16="http://schemas.microsoft.com/office/drawing/2014/main" id="{455C3CE9-C13D-3E4E-84B0-100DAD2A2599}"/>
              </a:ext>
            </a:extLst>
          </p:cNvPr>
          <p:cNvPicPr>
            <a:picLocks noChangeAspect="1"/>
          </p:cNvPicPr>
          <p:nvPr/>
        </p:nvPicPr>
        <p:blipFill rotWithShape="1">
          <a:blip r:embed="rId13"/>
          <a:srcRect l="33082" r="29056"/>
          <a:stretch/>
        </p:blipFill>
        <p:spPr>
          <a:xfrm>
            <a:off x="8407088" y="0"/>
            <a:ext cx="3784911" cy="6858000"/>
          </a:xfrm>
          <a:prstGeom prst="rect">
            <a:avLst/>
          </a:prstGeom>
        </p:spPr>
      </p:pic>
      <p:pic>
        <p:nvPicPr>
          <p:cNvPr id="3" name="What is fairtrade.wav" descr="What is fairtrade.wav">
            <a:hlinkClick r:id="" action="ppaction://media"/>
            <a:extLst>
              <a:ext uri="{FF2B5EF4-FFF2-40B4-BE49-F238E27FC236}">
                <a16:creationId xmlns:a16="http://schemas.microsoft.com/office/drawing/2014/main" id="{5552ED35-C472-4A4C-99F8-938F959EA19F}"/>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6715909" y="596353"/>
            <a:ext cx="812800" cy="812800"/>
          </a:xfrm>
          <a:prstGeom prst="rect">
            <a:avLst/>
          </a:prstGeom>
        </p:spPr>
      </p:pic>
      <p:pic>
        <p:nvPicPr>
          <p:cNvPr id="2" name="what is fairtrade.wav" descr="what is fairtrade.wav">
            <a:hlinkClick r:id="" action="ppaction://media"/>
            <a:extLst>
              <a:ext uri="{FF2B5EF4-FFF2-40B4-BE49-F238E27FC236}">
                <a16:creationId xmlns:a16="http://schemas.microsoft.com/office/drawing/2014/main" id="{DB9CBABC-964F-8343-B0D2-63F7951FB13C}"/>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5689600" y="3022600"/>
            <a:ext cx="812800" cy="812800"/>
          </a:xfrm>
          <a:prstGeom prst="rect">
            <a:avLst/>
          </a:prstGeom>
        </p:spPr>
      </p:pic>
      <p:sp>
        <p:nvSpPr>
          <p:cNvPr id="6" name="Rectangle 5">
            <a:extLst>
              <a:ext uri="{FF2B5EF4-FFF2-40B4-BE49-F238E27FC236}">
                <a16:creationId xmlns:a16="http://schemas.microsoft.com/office/drawing/2014/main" id="{70CF5355-1695-8A42-B821-B8B0AA96437B}"/>
              </a:ext>
            </a:extLst>
          </p:cNvPr>
          <p:cNvSpPr/>
          <p:nvPr/>
        </p:nvSpPr>
        <p:spPr>
          <a:xfrm>
            <a:off x="-1" y="0"/>
            <a:ext cx="8420101" cy="6858000"/>
          </a:xfrm>
          <a:prstGeom prst="rect">
            <a:avLst/>
          </a:prstGeom>
          <a:solidFill>
            <a:srgbClr val="4031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7DE02C4-B47D-964D-ABF9-FE234FEAB9CF}"/>
              </a:ext>
            </a:extLst>
          </p:cNvPr>
          <p:cNvSpPr/>
          <p:nvPr/>
        </p:nvSpPr>
        <p:spPr>
          <a:xfrm>
            <a:off x="149722" y="147013"/>
            <a:ext cx="8095602" cy="6563974"/>
          </a:xfrm>
          <a:prstGeom prst="rect">
            <a:avLst/>
          </a:prstGeom>
          <a:noFill/>
          <a:ln w="19050">
            <a:solidFill>
              <a:srgbClr val="91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3C365F13-BF39-8549-BDBA-67512B86B983}"/>
              </a:ext>
            </a:extLst>
          </p:cNvPr>
          <p:cNvCxnSpPr>
            <a:cxnSpLocks/>
          </p:cNvCxnSpPr>
          <p:nvPr/>
        </p:nvCxnSpPr>
        <p:spPr>
          <a:xfrm>
            <a:off x="156127" y="1927113"/>
            <a:ext cx="758273" cy="0"/>
          </a:xfrm>
          <a:prstGeom prst="line">
            <a:avLst/>
          </a:prstGeom>
          <a:ln w="19050">
            <a:solidFill>
              <a:srgbClr val="915023"/>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B86CEFF6-1785-E94D-B75F-1D755B04FB06}"/>
              </a:ext>
            </a:extLst>
          </p:cNvPr>
          <p:cNvSpPr/>
          <p:nvPr/>
        </p:nvSpPr>
        <p:spPr>
          <a:xfrm>
            <a:off x="900032" y="1831863"/>
            <a:ext cx="190500" cy="190500"/>
          </a:xfrm>
          <a:prstGeom prst="ellipse">
            <a:avLst/>
          </a:prstGeom>
          <a:solidFill>
            <a:srgbClr val="915023"/>
          </a:solidFill>
          <a:ln>
            <a:solidFill>
              <a:srgbClr val="91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ircle: Hollow 8">
            <a:extLst>
              <a:ext uri="{FF2B5EF4-FFF2-40B4-BE49-F238E27FC236}">
                <a16:creationId xmlns:a16="http://schemas.microsoft.com/office/drawing/2014/main" id="{96FBC365-E926-1E4D-97E9-574282737293}"/>
              </a:ext>
            </a:extLst>
          </p:cNvPr>
          <p:cNvSpPr/>
          <p:nvPr/>
        </p:nvSpPr>
        <p:spPr>
          <a:xfrm>
            <a:off x="780969" y="1712800"/>
            <a:ext cx="428626" cy="428626"/>
          </a:xfrm>
          <a:prstGeom prst="donut">
            <a:avLst>
              <a:gd name="adj" fmla="val 5281"/>
            </a:avLst>
          </a:prstGeom>
          <a:solidFill>
            <a:srgbClr val="915023"/>
          </a:solidFill>
          <a:ln>
            <a:solidFill>
              <a:srgbClr val="91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Circle: Hollow 9">
            <a:extLst>
              <a:ext uri="{FF2B5EF4-FFF2-40B4-BE49-F238E27FC236}">
                <a16:creationId xmlns:a16="http://schemas.microsoft.com/office/drawing/2014/main" id="{A33C5359-1D45-1741-91BA-ECB9C541BCB5}"/>
              </a:ext>
            </a:extLst>
          </p:cNvPr>
          <p:cNvSpPr/>
          <p:nvPr/>
        </p:nvSpPr>
        <p:spPr>
          <a:xfrm>
            <a:off x="648097" y="1579928"/>
            <a:ext cx="694370" cy="694370"/>
          </a:xfrm>
          <a:prstGeom prst="donut">
            <a:avLst>
              <a:gd name="adj" fmla="val 2879"/>
            </a:avLst>
          </a:prstGeom>
          <a:solidFill>
            <a:srgbClr val="915023"/>
          </a:solidFill>
          <a:ln>
            <a:solidFill>
              <a:srgbClr val="91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8" name="Straight Connector 37">
            <a:extLst>
              <a:ext uri="{FF2B5EF4-FFF2-40B4-BE49-F238E27FC236}">
                <a16:creationId xmlns:a16="http://schemas.microsoft.com/office/drawing/2014/main" id="{D2B51B7A-CC64-5E49-B931-DFC757592E91}"/>
              </a:ext>
            </a:extLst>
          </p:cNvPr>
          <p:cNvCxnSpPr>
            <a:cxnSpLocks/>
          </p:cNvCxnSpPr>
          <p:nvPr/>
        </p:nvCxnSpPr>
        <p:spPr>
          <a:xfrm flipV="1">
            <a:off x="995282" y="2274301"/>
            <a:ext cx="1" cy="734483"/>
          </a:xfrm>
          <a:prstGeom prst="line">
            <a:avLst/>
          </a:prstGeom>
          <a:ln w="19050">
            <a:solidFill>
              <a:srgbClr val="91502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2FF862F-E407-BF44-94FE-DB8F85EEA051}"/>
              </a:ext>
            </a:extLst>
          </p:cNvPr>
          <p:cNvSpPr txBox="1"/>
          <p:nvPr/>
        </p:nvSpPr>
        <p:spPr>
          <a:xfrm>
            <a:off x="1028408" y="2631926"/>
            <a:ext cx="6358574" cy="400110"/>
          </a:xfrm>
          <a:prstGeom prst="rect">
            <a:avLst/>
          </a:prstGeom>
          <a:noFill/>
        </p:spPr>
        <p:txBody>
          <a:bodyPr wrap="square" rtlCol="0">
            <a:spAutoFit/>
          </a:bodyPr>
          <a:lstStyle/>
          <a:p>
            <a:pPr algn="ctr"/>
            <a:r>
              <a:rPr lang="en-US" sz="2000" dirty="0">
                <a:latin typeface="+mj-lt"/>
              </a:rPr>
              <a:t>WHAT IS FAIRTRADE IN THE CHOCOLATE INDUSTRY?</a:t>
            </a:r>
          </a:p>
        </p:txBody>
      </p:sp>
      <p:sp>
        <p:nvSpPr>
          <p:cNvPr id="20" name="TextBox 19">
            <a:extLst>
              <a:ext uri="{FF2B5EF4-FFF2-40B4-BE49-F238E27FC236}">
                <a16:creationId xmlns:a16="http://schemas.microsoft.com/office/drawing/2014/main" id="{091161DE-E385-EF4D-9F65-E9D4B1D4007A}"/>
              </a:ext>
            </a:extLst>
          </p:cNvPr>
          <p:cNvSpPr txBox="1"/>
          <p:nvPr/>
        </p:nvSpPr>
        <p:spPr>
          <a:xfrm>
            <a:off x="900032" y="3275446"/>
            <a:ext cx="6907218" cy="1477328"/>
          </a:xfrm>
          <a:prstGeom prst="rect">
            <a:avLst/>
          </a:prstGeom>
          <a:noFill/>
        </p:spPr>
        <p:txBody>
          <a:bodyPr wrap="square" rtlCol="0">
            <a:spAutoFit/>
          </a:bodyPr>
          <a:lstStyle/>
          <a:p>
            <a:r>
              <a:rPr lang="en-GB" dirty="0">
                <a:latin typeface="Papyrus" panose="020B0602040200020303" pitchFamily="34" charset="77"/>
              </a:rPr>
              <a:t>Fairtrade helps to make cocoa farming in places like Ivory Coast and Ghana more sustainable by guaranteeing minimum prices and providing a Fairtrade Premium to invest in local communities, so farmers can provide a better future for themselves and their families.</a:t>
            </a:r>
          </a:p>
        </p:txBody>
      </p:sp>
      <p:cxnSp>
        <p:nvCxnSpPr>
          <p:cNvPr id="146" name="Straight Connector 145">
            <a:extLst>
              <a:ext uri="{FF2B5EF4-FFF2-40B4-BE49-F238E27FC236}">
                <a16:creationId xmlns:a16="http://schemas.microsoft.com/office/drawing/2014/main" id="{3735E397-795E-3648-9262-8627184A27A4}"/>
              </a:ext>
            </a:extLst>
          </p:cNvPr>
          <p:cNvCxnSpPr>
            <a:cxnSpLocks/>
          </p:cNvCxnSpPr>
          <p:nvPr/>
        </p:nvCxnSpPr>
        <p:spPr>
          <a:xfrm>
            <a:off x="995282" y="3012327"/>
            <a:ext cx="6328994" cy="1"/>
          </a:xfrm>
          <a:prstGeom prst="line">
            <a:avLst/>
          </a:prstGeom>
          <a:ln w="19050">
            <a:solidFill>
              <a:srgbClr val="91502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FDDA047-073D-3246-8C98-4982F5FA359D}"/>
              </a:ext>
            </a:extLst>
          </p:cNvPr>
          <p:cNvPicPr>
            <a:picLocks noChangeAspect="1"/>
          </p:cNvPicPr>
          <p:nvPr/>
        </p:nvPicPr>
        <p:blipFill rotWithShape="1">
          <a:blip r:embed="rId15"/>
          <a:srcRect t="-5443" r="12253" b="-1"/>
          <a:stretch/>
        </p:blipFill>
        <p:spPr>
          <a:xfrm>
            <a:off x="2368512" y="559700"/>
            <a:ext cx="3644035" cy="790091"/>
          </a:xfrm>
          <a:prstGeom prst="rect">
            <a:avLst/>
          </a:prstGeom>
        </p:spPr>
      </p:pic>
      <p:pic>
        <p:nvPicPr>
          <p:cNvPr id="14" name="Picture 13">
            <a:extLst>
              <a:ext uri="{FF2B5EF4-FFF2-40B4-BE49-F238E27FC236}">
                <a16:creationId xmlns:a16="http://schemas.microsoft.com/office/drawing/2014/main" id="{ACB30575-0021-6444-94D9-6E81662E108C}"/>
              </a:ext>
            </a:extLst>
          </p:cNvPr>
          <p:cNvPicPr>
            <a:picLocks noChangeAspect="1"/>
          </p:cNvPicPr>
          <p:nvPr/>
        </p:nvPicPr>
        <p:blipFill>
          <a:blip r:embed="rId16"/>
          <a:stretch>
            <a:fillRect/>
          </a:stretch>
        </p:blipFill>
        <p:spPr>
          <a:xfrm>
            <a:off x="3778473" y="1596190"/>
            <a:ext cx="858444" cy="848000"/>
          </a:xfrm>
          <a:prstGeom prst="rect">
            <a:avLst/>
          </a:prstGeom>
        </p:spPr>
      </p:pic>
      <p:sp>
        <p:nvSpPr>
          <p:cNvPr id="71" name="TextBox 70">
            <a:extLst>
              <a:ext uri="{FF2B5EF4-FFF2-40B4-BE49-F238E27FC236}">
                <a16:creationId xmlns:a16="http://schemas.microsoft.com/office/drawing/2014/main" id="{F20FDB4E-86AC-A64D-B080-1FB419D4A9EB}"/>
              </a:ext>
            </a:extLst>
          </p:cNvPr>
          <p:cNvSpPr txBox="1"/>
          <p:nvPr/>
        </p:nvSpPr>
        <p:spPr>
          <a:xfrm>
            <a:off x="2158114" y="1123610"/>
            <a:ext cx="4103870" cy="276999"/>
          </a:xfrm>
          <a:prstGeom prst="rect">
            <a:avLst/>
          </a:prstGeom>
          <a:noFill/>
        </p:spPr>
        <p:txBody>
          <a:bodyPr wrap="square" rtlCol="0">
            <a:spAutoFit/>
          </a:bodyPr>
          <a:lstStyle/>
          <a:p>
            <a:pPr algn="ctr"/>
            <a:r>
              <a:rPr lang="en-US" sz="1200" dirty="0">
                <a:latin typeface="+mj-lt"/>
              </a:rPr>
              <a:t>IF A PRODUCT IS FAIRTRADE, YOU WILL SEE THIS LOGO</a:t>
            </a:r>
          </a:p>
        </p:txBody>
      </p:sp>
      <p:sp>
        <p:nvSpPr>
          <p:cNvPr id="39" name="TextBox 38">
            <a:extLst>
              <a:ext uri="{FF2B5EF4-FFF2-40B4-BE49-F238E27FC236}">
                <a16:creationId xmlns:a16="http://schemas.microsoft.com/office/drawing/2014/main" id="{1447C2E8-568B-CB42-A895-D4FEDCA1D2FC}"/>
              </a:ext>
            </a:extLst>
          </p:cNvPr>
          <p:cNvSpPr txBox="1"/>
          <p:nvPr/>
        </p:nvSpPr>
        <p:spPr>
          <a:xfrm>
            <a:off x="754086" y="5652188"/>
            <a:ext cx="6907218" cy="646331"/>
          </a:xfrm>
          <a:prstGeom prst="rect">
            <a:avLst/>
          </a:prstGeom>
          <a:noFill/>
        </p:spPr>
        <p:txBody>
          <a:bodyPr wrap="square" rtlCol="0">
            <a:spAutoFit/>
          </a:bodyPr>
          <a:lstStyle/>
          <a:p>
            <a:pPr algn="ctr"/>
            <a:r>
              <a:rPr lang="en-GB" dirty="0">
                <a:latin typeface="Papyrus" panose="020B0602040200020303" pitchFamily="34" charset="77"/>
              </a:rPr>
              <a:t>Every time you choose Fairtrade chocolate, you are supporting farmers and their communities.</a:t>
            </a:r>
            <a:endParaRPr lang="en-US" sz="1000" dirty="0">
              <a:solidFill>
                <a:srgbClr val="915023"/>
              </a:solidFill>
              <a:latin typeface="Papyrus" panose="020B0602040200020303" pitchFamily="34" charset="77"/>
            </a:endParaRPr>
          </a:p>
        </p:txBody>
      </p:sp>
      <p:pic>
        <p:nvPicPr>
          <p:cNvPr id="40" name="Picture 39">
            <a:extLst>
              <a:ext uri="{FF2B5EF4-FFF2-40B4-BE49-F238E27FC236}">
                <a16:creationId xmlns:a16="http://schemas.microsoft.com/office/drawing/2014/main" id="{508E4C75-9C14-F447-A0F3-5125B28D0FC7}"/>
              </a:ext>
            </a:extLst>
          </p:cNvPr>
          <p:cNvPicPr>
            <a:picLocks noChangeAspect="1"/>
          </p:cNvPicPr>
          <p:nvPr/>
        </p:nvPicPr>
        <p:blipFill>
          <a:blip r:embed="rId17"/>
          <a:stretch>
            <a:fillRect/>
          </a:stretch>
        </p:blipFill>
        <p:spPr>
          <a:xfrm>
            <a:off x="3812709" y="4634335"/>
            <a:ext cx="694140" cy="759744"/>
          </a:xfrm>
          <a:prstGeom prst="rect">
            <a:avLst/>
          </a:prstGeom>
        </p:spPr>
      </p:pic>
      <p:pic>
        <p:nvPicPr>
          <p:cNvPr id="31" name="Graphic 30" descr="Circle with left arrow outline">
            <a:extLst>
              <a:ext uri="{FF2B5EF4-FFF2-40B4-BE49-F238E27FC236}">
                <a16:creationId xmlns:a16="http://schemas.microsoft.com/office/drawing/2014/main" id="{0AE776FE-BF2D-1B44-BC4B-8B3405FF0C63}"/>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9839749" y="5664787"/>
            <a:ext cx="1060268" cy="1060268"/>
          </a:xfrm>
          <a:prstGeom prst="rect">
            <a:avLst/>
          </a:prstGeom>
        </p:spPr>
      </p:pic>
      <p:pic>
        <p:nvPicPr>
          <p:cNvPr id="24" name="Picture 23">
            <a:extLst>
              <a:ext uri="{FF2B5EF4-FFF2-40B4-BE49-F238E27FC236}">
                <a16:creationId xmlns:a16="http://schemas.microsoft.com/office/drawing/2014/main" id="{21FF6559-B8C1-C040-8912-A2CB9F0AA71F}"/>
              </a:ext>
            </a:extLst>
          </p:cNvPr>
          <p:cNvPicPr>
            <a:picLocks noChangeAspect="1"/>
          </p:cNvPicPr>
          <p:nvPr/>
        </p:nvPicPr>
        <p:blipFill>
          <a:blip r:embed="rId16"/>
          <a:stretch>
            <a:fillRect/>
          </a:stretch>
        </p:blipFill>
        <p:spPr>
          <a:xfrm>
            <a:off x="1513754" y="290422"/>
            <a:ext cx="716604" cy="707886"/>
          </a:xfrm>
          <a:prstGeom prst="rect">
            <a:avLst/>
          </a:prstGeom>
        </p:spPr>
      </p:pic>
      <p:sp>
        <p:nvSpPr>
          <p:cNvPr id="25" name="TextBox 24">
            <a:extLst>
              <a:ext uri="{FF2B5EF4-FFF2-40B4-BE49-F238E27FC236}">
                <a16:creationId xmlns:a16="http://schemas.microsoft.com/office/drawing/2014/main" id="{09F463B4-5722-3B44-8A4C-8BA7B6794CEC}"/>
              </a:ext>
            </a:extLst>
          </p:cNvPr>
          <p:cNvSpPr txBox="1"/>
          <p:nvPr/>
        </p:nvSpPr>
        <p:spPr>
          <a:xfrm>
            <a:off x="656282" y="1106911"/>
            <a:ext cx="2411596" cy="707886"/>
          </a:xfrm>
          <a:prstGeom prst="rect">
            <a:avLst/>
          </a:prstGeom>
          <a:noFill/>
        </p:spPr>
        <p:txBody>
          <a:bodyPr wrap="square" rtlCol="0">
            <a:spAutoFit/>
          </a:bodyPr>
          <a:lstStyle/>
          <a:p>
            <a:pPr algn="ctr"/>
            <a:r>
              <a:rPr lang="en-US" sz="2000" dirty="0">
                <a:latin typeface="+mj-lt"/>
              </a:rPr>
              <a:t>THE 10 PRINCIPLES OF FAIRTRADE</a:t>
            </a:r>
          </a:p>
        </p:txBody>
      </p:sp>
      <p:grpSp>
        <p:nvGrpSpPr>
          <p:cNvPr id="26" name="Group 25">
            <a:extLst>
              <a:ext uri="{FF2B5EF4-FFF2-40B4-BE49-F238E27FC236}">
                <a16:creationId xmlns:a16="http://schemas.microsoft.com/office/drawing/2014/main" id="{1BF601DC-1885-EC48-B4A3-74C67678E40F}"/>
              </a:ext>
            </a:extLst>
          </p:cNvPr>
          <p:cNvGrpSpPr/>
          <p:nvPr/>
        </p:nvGrpSpPr>
        <p:grpSpPr>
          <a:xfrm>
            <a:off x="157844" y="2100922"/>
            <a:ext cx="3432897" cy="4338005"/>
            <a:chOff x="177211" y="2260760"/>
            <a:chExt cx="3432897" cy="4338005"/>
          </a:xfrm>
        </p:grpSpPr>
        <p:pic>
          <p:nvPicPr>
            <p:cNvPr id="27" name="Picture 26">
              <a:extLst>
                <a:ext uri="{FF2B5EF4-FFF2-40B4-BE49-F238E27FC236}">
                  <a16:creationId xmlns:a16="http://schemas.microsoft.com/office/drawing/2014/main" id="{3ACCF5CC-FB16-8F4E-B635-4391DEE59400}"/>
                </a:ext>
              </a:extLst>
            </p:cNvPr>
            <p:cNvPicPr>
              <a:picLocks noChangeAspect="1"/>
            </p:cNvPicPr>
            <p:nvPr/>
          </p:nvPicPr>
          <p:blipFill rotWithShape="1">
            <a:blip r:embed="rId20"/>
            <a:srcRect l="23213" t="67052"/>
            <a:stretch/>
          </p:blipFill>
          <p:spPr>
            <a:xfrm>
              <a:off x="177211" y="5542773"/>
              <a:ext cx="3351010" cy="1055992"/>
            </a:xfrm>
            <a:prstGeom prst="rect">
              <a:avLst/>
            </a:prstGeom>
          </p:spPr>
        </p:pic>
        <p:pic>
          <p:nvPicPr>
            <p:cNvPr id="28" name="Picture 27">
              <a:extLst>
                <a:ext uri="{FF2B5EF4-FFF2-40B4-BE49-F238E27FC236}">
                  <a16:creationId xmlns:a16="http://schemas.microsoft.com/office/drawing/2014/main" id="{0026E0DB-662C-3845-974C-A5D4636BF1AC}"/>
                </a:ext>
              </a:extLst>
            </p:cNvPr>
            <p:cNvPicPr>
              <a:picLocks noChangeAspect="1"/>
            </p:cNvPicPr>
            <p:nvPr/>
          </p:nvPicPr>
          <p:blipFill rotWithShape="1">
            <a:blip r:embed="rId20"/>
            <a:srcRect r="24565" b="68402"/>
            <a:stretch/>
          </p:blipFill>
          <p:spPr>
            <a:xfrm>
              <a:off x="288460" y="2260760"/>
              <a:ext cx="3291993" cy="1012718"/>
            </a:xfrm>
            <a:prstGeom prst="rect">
              <a:avLst/>
            </a:prstGeom>
          </p:spPr>
        </p:pic>
        <p:pic>
          <p:nvPicPr>
            <p:cNvPr id="29" name="Picture 28">
              <a:extLst>
                <a:ext uri="{FF2B5EF4-FFF2-40B4-BE49-F238E27FC236}">
                  <a16:creationId xmlns:a16="http://schemas.microsoft.com/office/drawing/2014/main" id="{D73EA7FB-8D1E-E140-ADCD-9DBE59135E03}"/>
                </a:ext>
              </a:extLst>
            </p:cNvPr>
            <p:cNvPicPr>
              <a:picLocks noChangeAspect="1"/>
            </p:cNvPicPr>
            <p:nvPr/>
          </p:nvPicPr>
          <p:blipFill rotWithShape="1">
            <a:blip r:embed="rId20"/>
            <a:srcRect t="32806" r="49650" b="34112"/>
            <a:stretch/>
          </p:blipFill>
          <p:spPr>
            <a:xfrm>
              <a:off x="1406953" y="3309527"/>
              <a:ext cx="2197286" cy="1060270"/>
            </a:xfrm>
            <a:prstGeom prst="rect">
              <a:avLst/>
            </a:prstGeom>
          </p:spPr>
        </p:pic>
        <p:pic>
          <p:nvPicPr>
            <p:cNvPr id="30" name="Picture 29">
              <a:extLst>
                <a:ext uri="{FF2B5EF4-FFF2-40B4-BE49-F238E27FC236}">
                  <a16:creationId xmlns:a16="http://schemas.microsoft.com/office/drawing/2014/main" id="{717F7AE9-8DDA-D148-9CE3-269D3DB2BD49}"/>
                </a:ext>
              </a:extLst>
            </p:cNvPr>
            <p:cNvPicPr>
              <a:picLocks noChangeAspect="1"/>
            </p:cNvPicPr>
            <p:nvPr/>
          </p:nvPicPr>
          <p:blipFill rotWithShape="1">
            <a:blip r:embed="rId20"/>
            <a:srcRect l="75239" b="67528"/>
            <a:stretch/>
          </p:blipFill>
          <p:spPr>
            <a:xfrm>
              <a:off x="204494" y="3361479"/>
              <a:ext cx="1080558" cy="1040701"/>
            </a:xfrm>
            <a:prstGeom prst="rect">
              <a:avLst/>
            </a:prstGeom>
          </p:spPr>
        </p:pic>
        <p:pic>
          <p:nvPicPr>
            <p:cNvPr id="36" name="Picture 35">
              <a:extLst>
                <a:ext uri="{FF2B5EF4-FFF2-40B4-BE49-F238E27FC236}">
                  <a16:creationId xmlns:a16="http://schemas.microsoft.com/office/drawing/2014/main" id="{721EFCAD-BFE0-E442-BA63-AD184346057B}"/>
                </a:ext>
              </a:extLst>
            </p:cNvPr>
            <p:cNvPicPr>
              <a:picLocks noChangeAspect="1"/>
            </p:cNvPicPr>
            <p:nvPr/>
          </p:nvPicPr>
          <p:blipFill rotWithShape="1">
            <a:blip r:embed="rId20"/>
            <a:srcRect l="49650" t="32472" b="33794"/>
            <a:stretch/>
          </p:blipFill>
          <p:spPr>
            <a:xfrm>
              <a:off x="205664" y="4420444"/>
              <a:ext cx="2197286" cy="1081196"/>
            </a:xfrm>
            <a:prstGeom prst="rect">
              <a:avLst/>
            </a:prstGeom>
          </p:spPr>
        </p:pic>
        <p:pic>
          <p:nvPicPr>
            <p:cNvPr id="41" name="Picture 40">
              <a:extLst>
                <a:ext uri="{FF2B5EF4-FFF2-40B4-BE49-F238E27FC236}">
                  <a16:creationId xmlns:a16="http://schemas.microsoft.com/office/drawing/2014/main" id="{8A8B6B8E-8E35-FE41-84B3-F22115B3E8EA}"/>
                </a:ext>
              </a:extLst>
            </p:cNvPr>
            <p:cNvPicPr>
              <a:picLocks noChangeAspect="1"/>
            </p:cNvPicPr>
            <p:nvPr/>
          </p:nvPicPr>
          <p:blipFill rotWithShape="1">
            <a:blip r:embed="rId20"/>
            <a:srcRect t="66206" r="75150"/>
            <a:stretch/>
          </p:blipFill>
          <p:spPr>
            <a:xfrm>
              <a:off x="2525647" y="4407380"/>
              <a:ext cx="1084461" cy="1083073"/>
            </a:xfrm>
            <a:prstGeom prst="rect">
              <a:avLst/>
            </a:prstGeom>
          </p:spPr>
        </p:pic>
        <p:sp>
          <p:nvSpPr>
            <p:cNvPr id="42" name="Rectangle 41">
              <a:extLst>
                <a:ext uri="{FF2B5EF4-FFF2-40B4-BE49-F238E27FC236}">
                  <a16:creationId xmlns:a16="http://schemas.microsoft.com/office/drawing/2014/main" id="{C6848D41-41BE-C044-AB97-4D6AE6B857C2}"/>
                </a:ext>
              </a:extLst>
            </p:cNvPr>
            <p:cNvSpPr/>
            <p:nvPr/>
          </p:nvSpPr>
          <p:spPr>
            <a:xfrm>
              <a:off x="1513754" y="4227226"/>
              <a:ext cx="270076" cy="127418"/>
            </a:xfrm>
            <a:prstGeom prst="rect">
              <a:avLst/>
            </a:prstGeom>
            <a:solidFill>
              <a:srgbClr val="015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722FD64C-F32B-9F48-8F6C-B7AE0441D132}"/>
                </a:ext>
              </a:extLst>
            </p:cNvPr>
            <p:cNvSpPr/>
            <p:nvPr/>
          </p:nvSpPr>
          <p:spPr>
            <a:xfrm>
              <a:off x="1960708" y="4293026"/>
              <a:ext cx="270076" cy="61618"/>
            </a:xfrm>
            <a:prstGeom prst="rect">
              <a:avLst/>
            </a:prstGeom>
            <a:solidFill>
              <a:srgbClr val="015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40CACF91-0B88-EA47-8FF5-DCC55480462B}"/>
                </a:ext>
              </a:extLst>
            </p:cNvPr>
            <p:cNvSpPr/>
            <p:nvPr/>
          </p:nvSpPr>
          <p:spPr>
            <a:xfrm>
              <a:off x="2005184" y="4227226"/>
              <a:ext cx="270076" cy="61618"/>
            </a:xfrm>
            <a:prstGeom prst="rect">
              <a:avLst/>
            </a:prstGeom>
            <a:solidFill>
              <a:srgbClr val="015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 name="Graphic 4" descr="Circle with left arrow outline">
            <a:hlinkClick r:id="rId21" action="ppaction://hlinksldjump"/>
            <a:extLst>
              <a:ext uri="{FF2B5EF4-FFF2-40B4-BE49-F238E27FC236}">
                <a16:creationId xmlns:a16="http://schemas.microsoft.com/office/drawing/2014/main" id="{1A393B3D-A2C1-E840-9BB9-4816277BFB8F}"/>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11020655" y="288631"/>
            <a:ext cx="914400" cy="914400"/>
          </a:xfrm>
          <a:prstGeom prst="rect">
            <a:avLst/>
          </a:prstGeom>
        </p:spPr>
      </p:pic>
    </p:spTree>
    <p:extLst>
      <p:ext uri="{BB962C8B-B14F-4D97-AF65-F5344CB8AC3E}">
        <p14:creationId xmlns:p14="http://schemas.microsoft.com/office/powerpoint/2010/main" val="369734316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39" fill="hold"/>
                                        <p:tgtEl>
                                          <p:spTgt spid="3"/>
                                        </p:tgtEl>
                                      </p:cBhvr>
                                    </p:cmd>
                                  </p:childTnLst>
                                </p:cTn>
                              </p:par>
                            </p:childTnLst>
                          </p:cTn>
                        </p:par>
                        <p:par>
                          <p:cTn id="7" fill="hold">
                            <p:stCondLst>
                              <p:cond delay="1439"/>
                            </p:stCondLst>
                            <p:childTnLst>
                              <p:par>
                                <p:cTn id="8" presetID="10" presetClass="entr" presetSubtype="0" fill="hold" grpId="0" nodeType="afterEffect">
                                  <p:stCondLst>
                                    <p:cond delay="800"/>
                                  </p:stCondLst>
                                  <p:childTnLst>
                                    <p:set>
                                      <p:cBhvr>
                                        <p:cTn id="9" dur="1" fill="hold">
                                          <p:stCondLst>
                                            <p:cond delay="0"/>
                                          </p:stCondLst>
                                        </p:cTn>
                                        <p:tgtEl>
                                          <p:spTgt spid="71"/>
                                        </p:tgtEl>
                                        <p:attrNameLst>
                                          <p:attrName>style.visibility</p:attrName>
                                        </p:attrNameLst>
                                      </p:cBhvr>
                                      <p:to>
                                        <p:strVal val="visible"/>
                                      </p:to>
                                    </p:set>
                                    <p:animEffect transition="in" filter="fade">
                                      <p:cBhvr>
                                        <p:cTn id="10" dur="500"/>
                                        <p:tgtEl>
                                          <p:spTgt spid="71"/>
                                        </p:tgtEl>
                                      </p:cBhvr>
                                    </p:animEffect>
                                  </p:childTnLst>
                                  <p:subTnLst>
                                    <p:audio>
                                      <p:cMediaNode>
                                        <p:cTn display="0" masterRel="sameClick">
                                          <p:stCondLst>
                                            <p:cond evt="begin" delay="0">
                                              <p:tn val="8"/>
                                            </p:cond>
                                          </p:stCondLst>
                                          <p:endCondLst>
                                            <p:cond evt="onStopAudio" delay="0">
                                              <p:tgtEl>
                                                <p:sldTgt/>
                                              </p:tgtEl>
                                            </p:cond>
                                          </p:endCondLst>
                                        </p:cTn>
                                        <p:tgtEl>
                                          <p:sndTgt r:embed="rId7" name="if a product.wav"/>
                                        </p:tgtEl>
                                      </p:cMediaNode>
                                    </p:audio>
                                  </p:subTnLst>
                                </p:cTn>
                              </p:par>
                              <p:par>
                                <p:cTn id="11" presetID="23" presetClass="entr" presetSubtype="16" fill="hold" nodeType="withEffect">
                                  <p:stCondLst>
                                    <p:cond delay="300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childTnLst>
                                </p:cTn>
                              </p:par>
                            </p:childTnLst>
                          </p:cTn>
                        </p:par>
                        <p:par>
                          <p:cTn id="15" fill="hold">
                            <p:stCondLst>
                              <p:cond delay="4939"/>
                            </p:stCondLst>
                            <p:childTnLst>
                              <p:par>
                                <p:cTn id="16" presetID="22" presetClass="entr" presetSubtype="8" fill="hold" nodeType="after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left)">
                                      <p:cBhvr>
                                        <p:cTn id="18" dur="500"/>
                                        <p:tgtEl>
                                          <p:spTgt spid="33"/>
                                        </p:tgtEl>
                                      </p:cBhvr>
                                    </p:animEffect>
                                  </p:childTnLst>
                                </p:cTn>
                              </p:par>
                            </p:childTnLst>
                          </p:cTn>
                        </p:par>
                        <p:par>
                          <p:cTn id="19" fill="hold">
                            <p:stCondLst>
                              <p:cond delay="5439"/>
                            </p:stCondLst>
                            <p:childTnLst>
                              <p:par>
                                <p:cTn id="20" presetID="53" presetClass="entr" presetSubtype="16" fill="hold" grpId="0" nodeType="afterEffect">
                                  <p:stCondLst>
                                    <p:cond delay="0"/>
                                  </p:stCondLst>
                                  <p:childTnLst>
                                    <p:set>
                                      <p:cBhvr>
                                        <p:cTn id="21" dur="1" fill="hold">
                                          <p:stCondLst>
                                            <p:cond delay="0"/>
                                          </p:stCondLst>
                                        </p:cTn>
                                        <p:tgtEl>
                                          <p:spTgt spid="34"/>
                                        </p:tgtEl>
                                        <p:attrNameLst>
                                          <p:attrName>style.visibility</p:attrName>
                                        </p:attrNameLst>
                                      </p:cBhvr>
                                      <p:to>
                                        <p:strVal val="visible"/>
                                      </p:to>
                                    </p:set>
                                    <p:anim calcmode="lin" valueType="num">
                                      <p:cBhvr>
                                        <p:cTn id="22" dur="500" fill="hold"/>
                                        <p:tgtEl>
                                          <p:spTgt spid="34"/>
                                        </p:tgtEl>
                                        <p:attrNameLst>
                                          <p:attrName>ppt_w</p:attrName>
                                        </p:attrNameLst>
                                      </p:cBhvr>
                                      <p:tavLst>
                                        <p:tav tm="0">
                                          <p:val>
                                            <p:fltVal val="0"/>
                                          </p:val>
                                        </p:tav>
                                        <p:tav tm="100000">
                                          <p:val>
                                            <p:strVal val="#ppt_w"/>
                                          </p:val>
                                        </p:tav>
                                      </p:tavLst>
                                    </p:anim>
                                    <p:anim calcmode="lin" valueType="num">
                                      <p:cBhvr>
                                        <p:cTn id="23" dur="500" fill="hold"/>
                                        <p:tgtEl>
                                          <p:spTgt spid="34"/>
                                        </p:tgtEl>
                                        <p:attrNameLst>
                                          <p:attrName>ppt_h</p:attrName>
                                        </p:attrNameLst>
                                      </p:cBhvr>
                                      <p:tavLst>
                                        <p:tav tm="0">
                                          <p:val>
                                            <p:fltVal val="0"/>
                                          </p:val>
                                        </p:tav>
                                        <p:tav tm="100000">
                                          <p:val>
                                            <p:strVal val="#ppt_h"/>
                                          </p:val>
                                        </p:tav>
                                      </p:tavLst>
                                    </p:anim>
                                    <p:animEffect transition="in" filter="fade">
                                      <p:cBhvr>
                                        <p:cTn id="24" dur="500"/>
                                        <p:tgtEl>
                                          <p:spTgt spid="34"/>
                                        </p:tgtEl>
                                      </p:cBhvr>
                                    </p:animEffect>
                                  </p:childTnLst>
                                </p:cTn>
                              </p:par>
                            </p:childTnLst>
                          </p:cTn>
                        </p:par>
                        <p:par>
                          <p:cTn id="25" fill="hold">
                            <p:stCondLst>
                              <p:cond delay="5939"/>
                            </p:stCondLst>
                            <p:childTnLst>
                              <p:par>
                                <p:cTn id="26" presetID="53" presetClass="entr" presetSubtype="16"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p:cTn id="28" dur="500" fill="hold"/>
                                        <p:tgtEl>
                                          <p:spTgt spid="35"/>
                                        </p:tgtEl>
                                        <p:attrNameLst>
                                          <p:attrName>ppt_w</p:attrName>
                                        </p:attrNameLst>
                                      </p:cBhvr>
                                      <p:tavLst>
                                        <p:tav tm="0">
                                          <p:val>
                                            <p:fltVal val="0"/>
                                          </p:val>
                                        </p:tav>
                                        <p:tav tm="100000">
                                          <p:val>
                                            <p:strVal val="#ppt_w"/>
                                          </p:val>
                                        </p:tav>
                                      </p:tavLst>
                                    </p:anim>
                                    <p:anim calcmode="lin" valueType="num">
                                      <p:cBhvr>
                                        <p:cTn id="29" dur="500" fill="hold"/>
                                        <p:tgtEl>
                                          <p:spTgt spid="35"/>
                                        </p:tgtEl>
                                        <p:attrNameLst>
                                          <p:attrName>ppt_h</p:attrName>
                                        </p:attrNameLst>
                                      </p:cBhvr>
                                      <p:tavLst>
                                        <p:tav tm="0">
                                          <p:val>
                                            <p:fltVal val="0"/>
                                          </p:val>
                                        </p:tav>
                                        <p:tav tm="100000">
                                          <p:val>
                                            <p:strVal val="#ppt_h"/>
                                          </p:val>
                                        </p:tav>
                                      </p:tavLst>
                                    </p:anim>
                                    <p:animEffect transition="in" filter="fade">
                                      <p:cBhvr>
                                        <p:cTn id="30" dur="500"/>
                                        <p:tgtEl>
                                          <p:spTgt spid="35"/>
                                        </p:tgtEl>
                                      </p:cBhvr>
                                    </p:animEffect>
                                  </p:childTnLst>
                                </p:cTn>
                              </p:par>
                            </p:childTnLst>
                          </p:cTn>
                        </p:par>
                        <p:par>
                          <p:cTn id="31" fill="hold">
                            <p:stCondLst>
                              <p:cond delay="6439"/>
                            </p:stCondLst>
                            <p:childTnLst>
                              <p:par>
                                <p:cTn id="32" presetID="53" presetClass="entr" presetSubtype="16" fill="hold" grpId="0" nodeType="after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p:cTn id="34" dur="500" fill="hold"/>
                                        <p:tgtEl>
                                          <p:spTgt spid="37"/>
                                        </p:tgtEl>
                                        <p:attrNameLst>
                                          <p:attrName>ppt_w</p:attrName>
                                        </p:attrNameLst>
                                      </p:cBhvr>
                                      <p:tavLst>
                                        <p:tav tm="0">
                                          <p:val>
                                            <p:fltVal val="0"/>
                                          </p:val>
                                        </p:tav>
                                        <p:tav tm="100000">
                                          <p:val>
                                            <p:strVal val="#ppt_w"/>
                                          </p:val>
                                        </p:tav>
                                      </p:tavLst>
                                    </p:anim>
                                    <p:anim calcmode="lin" valueType="num">
                                      <p:cBhvr>
                                        <p:cTn id="35" dur="500" fill="hold"/>
                                        <p:tgtEl>
                                          <p:spTgt spid="37"/>
                                        </p:tgtEl>
                                        <p:attrNameLst>
                                          <p:attrName>ppt_h</p:attrName>
                                        </p:attrNameLst>
                                      </p:cBhvr>
                                      <p:tavLst>
                                        <p:tav tm="0">
                                          <p:val>
                                            <p:fltVal val="0"/>
                                          </p:val>
                                        </p:tav>
                                        <p:tav tm="100000">
                                          <p:val>
                                            <p:strVal val="#ppt_h"/>
                                          </p:val>
                                        </p:tav>
                                      </p:tavLst>
                                    </p:anim>
                                    <p:animEffect transition="in" filter="fade">
                                      <p:cBhvr>
                                        <p:cTn id="36" dur="500"/>
                                        <p:tgtEl>
                                          <p:spTgt spid="37"/>
                                        </p:tgtEl>
                                      </p:cBhvr>
                                    </p:animEffect>
                                  </p:childTnLst>
                                </p:cTn>
                              </p:par>
                            </p:childTnLst>
                          </p:cTn>
                        </p:par>
                        <p:par>
                          <p:cTn id="37" fill="hold">
                            <p:stCondLst>
                              <p:cond delay="6939"/>
                            </p:stCondLst>
                            <p:childTnLst>
                              <p:par>
                                <p:cTn id="38" presetID="22" presetClass="entr" presetSubtype="1" fill="hold" nodeType="after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up)">
                                      <p:cBhvr>
                                        <p:cTn id="40" dur="500"/>
                                        <p:tgtEl>
                                          <p:spTgt spid="38"/>
                                        </p:tgtEl>
                                      </p:cBhvr>
                                    </p:animEffect>
                                  </p:childTnLst>
                                </p:cTn>
                              </p:par>
                            </p:childTnLst>
                          </p:cTn>
                        </p:par>
                        <p:par>
                          <p:cTn id="41" fill="hold">
                            <p:stCondLst>
                              <p:cond delay="7439"/>
                            </p:stCondLst>
                            <p:childTnLst>
                              <p:par>
                                <p:cTn id="42" presetID="22" presetClass="entr" presetSubtype="8" fill="hold" nodeType="afterEffect">
                                  <p:stCondLst>
                                    <p:cond delay="0"/>
                                  </p:stCondLst>
                                  <p:childTnLst>
                                    <p:set>
                                      <p:cBhvr>
                                        <p:cTn id="43" dur="1" fill="hold">
                                          <p:stCondLst>
                                            <p:cond delay="0"/>
                                          </p:stCondLst>
                                        </p:cTn>
                                        <p:tgtEl>
                                          <p:spTgt spid="146"/>
                                        </p:tgtEl>
                                        <p:attrNameLst>
                                          <p:attrName>style.visibility</p:attrName>
                                        </p:attrNameLst>
                                      </p:cBhvr>
                                      <p:to>
                                        <p:strVal val="visible"/>
                                      </p:to>
                                    </p:set>
                                    <p:animEffect transition="in" filter="wipe(left)">
                                      <p:cBhvr>
                                        <p:cTn id="44" dur="2200"/>
                                        <p:tgtEl>
                                          <p:spTgt spid="146"/>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2200"/>
                                        <p:tgtEl>
                                          <p:spTgt spid="19"/>
                                        </p:tgtEl>
                                      </p:cBhvr>
                                    </p:animEffect>
                                  </p:childTnLst>
                                  <p:subTnLst>
                                    <p:audio>
                                      <p:cMediaNode>
                                        <p:cTn display="0" masterRel="sameClick">
                                          <p:stCondLst>
                                            <p:cond evt="begin" delay="0">
                                              <p:tn val="45"/>
                                            </p:cond>
                                          </p:stCondLst>
                                          <p:endCondLst>
                                            <p:cond evt="onStopAudio" delay="0">
                                              <p:tgtEl>
                                                <p:sldTgt/>
                                              </p:tgtEl>
                                            </p:cond>
                                          </p:endCondLst>
                                        </p:cTn>
                                        <p:tgtEl>
                                          <p:sndTgt r:embed="rId8" name="what is fairtrade in the .wav"/>
                                        </p:tgtEl>
                                      </p:cMediaNode>
                                    </p:audio>
                                  </p:subTnLst>
                                </p:cTn>
                              </p:par>
                            </p:childTnLst>
                          </p:cTn>
                        </p:par>
                        <p:par>
                          <p:cTn id="48" fill="hold">
                            <p:stCondLst>
                              <p:cond delay="9639"/>
                            </p:stCondLst>
                            <p:childTnLst>
                              <p:par>
                                <p:cTn id="49" presetID="10" presetClass="entr" presetSubtype="0" fill="hold" grpId="0" nodeType="afterEffect">
                                  <p:stCondLst>
                                    <p:cond delay="200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1000"/>
                                        <p:tgtEl>
                                          <p:spTgt spid="20"/>
                                        </p:tgtEl>
                                      </p:cBhvr>
                                    </p:animEffect>
                                  </p:childTnLst>
                                  <p:subTnLst>
                                    <p:audio>
                                      <p:cMediaNode>
                                        <p:cTn display="0" masterRel="sameClick">
                                          <p:stCondLst>
                                            <p:cond evt="begin" delay="0">
                                              <p:tn val="49"/>
                                            </p:cond>
                                          </p:stCondLst>
                                          <p:endCondLst>
                                            <p:cond evt="onStopAudio" delay="0">
                                              <p:tgtEl>
                                                <p:sldTgt/>
                                              </p:tgtEl>
                                            </p:cond>
                                          </p:endCondLst>
                                        </p:cTn>
                                        <p:tgtEl>
                                          <p:sndTgt r:embed="rId9" name="fairtrade hepls.wav"/>
                                        </p:tgtEl>
                                      </p:cMediaNode>
                                    </p:audio>
                                  </p:subTnLst>
                                </p:cTn>
                              </p:par>
                            </p:childTnLst>
                          </p:cTn>
                        </p:par>
                        <p:par>
                          <p:cTn id="52" fill="hold">
                            <p:stCondLst>
                              <p:cond delay="12639"/>
                            </p:stCondLst>
                            <p:childTnLst>
                              <p:par>
                                <p:cTn id="53" presetID="10" presetClass="entr" presetSubtype="0" fill="hold" nodeType="afterEffect">
                                  <p:stCondLst>
                                    <p:cond delay="14000"/>
                                  </p:stCondLst>
                                  <p:childTnLst>
                                    <p:set>
                                      <p:cBhvr>
                                        <p:cTn id="54" dur="1" fill="hold">
                                          <p:stCondLst>
                                            <p:cond delay="0"/>
                                          </p:stCondLst>
                                        </p:cTn>
                                        <p:tgtEl>
                                          <p:spTgt spid="40"/>
                                        </p:tgtEl>
                                        <p:attrNameLst>
                                          <p:attrName>style.visibility</p:attrName>
                                        </p:attrNameLst>
                                      </p:cBhvr>
                                      <p:to>
                                        <p:strVal val="visible"/>
                                      </p:to>
                                    </p:set>
                                    <p:animEffect transition="in" filter="fade">
                                      <p:cBhvr>
                                        <p:cTn id="55" dur="1000"/>
                                        <p:tgtEl>
                                          <p:spTgt spid="40"/>
                                        </p:tgtEl>
                                      </p:cBhvr>
                                    </p:animEffect>
                                  </p:childTnLst>
                                </p:cTn>
                              </p:par>
                              <p:par>
                                <p:cTn id="56" presetID="10" presetClass="entr" presetSubtype="0" fill="hold" grpId="0" nodeType="withEffect">
                                  <p:stCondLst>
                                    <p:cond delay="1500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1000"/>
                                        <p:tgtEl>
                                          <p:spTgt spid="39"/>
                                        </p:tgtEl>
                                      </p:cBhvr>
                                    </p:animEffect>
                                  </p:childTnLst>
                                  <p:subTnLst>
                                    <p:audio>
                                      <p:cMediaNode>
                                        <p:cTn display="0" masterRel="sameClick">
                                          <p:stCondLst>
                                            <p:cond evt="begin" delay="0">
                                              <p:tn val="56"/>
                                            </p:cond>
                                          </p:stCondLst>
                                          <p:endCondLst>
                                            <p:cond evt="onStopAudio" delay="0">
                                              <p:tgtEl>
                                                <p:sldTgt/>
                                              </p:tgtEl>
                                            </p:cond>
                                          </p:endCondLst>
                                        </p:cTn>
                                        <p:tgtEl>
                                          <p:sndTgt r:embed="rId10" name="everytime you choose.wav"/>
                                        </p:tgtEl>
                                      </p:cMediaNode>
                                    </p:audio>
                                  </p:subTnLst>
                                </p:cTn>
                              </p:par>
                            </p:childTnLst>
                          </p:cTn>
                        </p:par>
                        <p:par>
                          <p:cTn id="59" fill="hold">
                            <p:stCondLst>
                              <p:cond delay="28639"/>
                            </p:stCondLst>
                            <p:childTnLst>
                              <p:par>
                                <p:cTn id="60" presetID="42" presetClass="entr" presetSubtype="0" fill="hold" nodeType="afterEffect">
                                  <p:stCondLst>
                                    <p:cond delay="450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1000"/>
                                        <p:tgtEl>
                                          <p:spTgt spid="31"/>
                                        </p:tgtEl>
                                      </p:cBhvr>
                                    </p:animEffect>
                                    <p:anim calcmode="lin" valueType="num">
                                      <p:cBhvr>
                                        <p:cTn id="63" dur="1000" fill="hold"/>
                                        <p:tgtEl>
                                          <p:spTgt spid="31"/>
                                        </p:tgtEl>
                                        <p:attrNameLst>
                                          <p:attrName>ppt_x</p:attrName>
                                        </p:attrNameLst>
                                      </p:cBhvr>
                                      <p:tavLst>
                                        <p:tav tm="0">
                                          <p:val>
                                            <p:strVal val="#ppt_x"/>
                                          </p:val>
                                        </p:tav>
                                        <p:tav tm="100000">
                                          <p:val>
                                            <p:strVal val="#ppt_x"/>
                                          </p:val>
                                        </p:tav>
                                      </p:tavLst>
                                    </p:anim>
                                    <p:anim calcmode="lin" valueType="num">
                                      <p:cBhvr>
                                        <p:cTn id="64" dur="1000" fill="hold"/>
                                        <p:tgtEl>
                                          <p:spTgt spid="3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60"/>
                                            </p:cond>
                                          </p:stCondLst>
                                          <p:endCondLst>
                                            <p:cond evt="onStopAudio" delay="0">
                                              <p:tgtEl>
                                                <p:sldTgt/>
                                              </p:tgtEl>
                                            </p:cond>
                                          </p:endCondLst>
                                        </p:cTn>
                                        <p:tgtEl>
                                          <p:sndTgt r:embed="rId11" name="91926__tim-kahn__d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65" fill="hold" display="0">
                  <p:stCondLst>
                    <p:cond delay="indefinite"/>
                  </p:stCondLst>
                  <p:endCondLst>
                    <p:cond evt="onStopAudio" delay="0">
                      <p:tgtEl>
                        <p:sldTgt/>
                      </p:tgtEl>
                    </p:cond>
                  </p:endCondLst>
                </p:cTn>
                <p:tgtEl>
                  <p:spTgt spid="2"/>
                </p:tgtEl>
              </p:cMediaNode>
            </p:audio>
            <p:audio>
              <p:cMediaNode vol="80000">
                <p:cTn id="66" fill="hold" display="0">
                  <p:stCondLst>
                    <p:cond delay="indefinite"/>
                  </p:stCondLst>
                  <p:endCondLst>
                    <p:cond evt="onStopAudio" delay="0">
                      <p:tgtEl>
                        <p:sldTgt/>
                      </p:tgtEl>
                    </p:cond>
                  </p:endCondLst>
                </p:cTn>
                <p:tgtEl>
                  <p:spTgt spid="3"/>
                </p:tgtEl>
              </p:cMediaNode>
            </p:audio>
            <p:seq concurrent="1" nextAc="seek">
              <p:cTn id="67" restart="whenNotActive" fill="hold" evtFilter="cancelBubble" nodeType="interactiveSeq">
                <p:stCondLst>
                  <p:cond evt="onClick" delay="0">
                    <p:tgtEl>
                      <p:spTgt spid="31"/>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withEffect">
                                  <p:stCondLst>
                                    <p:cond delay="0"/>
                                  </p:stCondLst>
                                  <p:childTnLst>
                                    <p:animEffect transition="out" filter="fade">
                                      <p:cBhvr>
                                        <p:cTn id="71" dur="500"/>
                                        <p:tgtEl>
                                          <p:spTgt spid="31"/>
                                        </p:tgtEl>
                                      </p:cBhvr>
                                    </p:animEffect>
                                    <p:set>
                                      <p:cBhvr>
                                        <p:cTn id="72" dur="1" fill="hold">
                                          <p:stCondLst>
                                            <p:cond delay="499"/>
                                          </p:stCondLst>
                                        </p:cTn>
                                        <p:tgtEl>
                                          <p:spTgt spid="31"/>
                                        </p:tgtEl>
                                        <p:attrNameLst>
                                          <p:attrName>style.visibility</p:attrName>
                                        </p:attrNameLst>
                                      </p:cBhvr>
                                      <p:to>
                                        <p:strVal val="hidden"/>
                                      </p:to>
                                    </p:set>
                                  </p:childTnLst>
                                </p:cTn>
                              </p:par>
                            </p:childTnLst>
                          </p:cTn>
                        </p:par>
                        <p:par>
                          <p:cTn id="73" fill="hold">
                            <p:stCondLst>
                              <p:cond delay="500"/>
                            </p:stCondLst>
                            <p:childTnLst>
                              <p:par>
                                <p:cTn id="74" presetID="0" presetClass="path" presetSubtype="0" accel="50000" decel="50000" fill="hold" nodeType="afterEffect">
                                  <p:stCondLst>
                                    <p:cond delay="500"/>
                                  </p:stCondLst>
                                  <p:childTnLst>
                                    <p:animMotion origin="layout" path="M 0 0 L 0.31081 0 " pathEditMode="relative" ptsTypes="AA">
                                      <p:cBhvr>
                                        <p:cTn id="75" dur="2000" fill="hold"/>
                                        <p:tgtEl>
                                          <p:spTgt spid="3"/>
                                        </p:tgtEl>
                                        <p:attrNameLst>
                                          <p:attrName>ppt_x</p:attrName>
                                          <p:attrName>ppt_y</p:attrName>
                                        </p:attrNameLst>
                                      </p:cBhvr>
                                    </p:animMotion>
                                  </p:childTnLst>
                                </p:cTn>
                              </p:par>
                              <p:par>
                                <p:cTn id="76" presetID="0" presetClass="path" presetSubtype="0" accel="50000" decel="50000" fill="hold" nodeType="withEffect">
                                  <p:stCondLst>
                                    <p:cond delay="0"/>
                                  </p:stCondLst>
                                  <p:childTnLst>
                                    <p:animMotion origin="layout" path="M 0 0 L 0.31081 0 " pathEditMode="relative" ptsTypes="AA">
                                      <p:cBhvr>
                                        <p:cTn id="77" dur="2000" fill="hold"/>
                                        <p:tgtEl>
                                          <p:spTgt spid="2"/>
                                        </p:tgtEl>
                                        <p:attrNameLst>
                                          <p:attrName>ppt_x</p:attrName>
                                          <p:attrName>ppt_y</p:attrName>
                                        </p:attrNameLst>
                                      </p:cBhvr>
                                    </p:animMotion>
                                  </p:childTnLst>
                                </p:cTn>
                              </p:par>
                              <p:par>
                                <p:cTn id="78" presetID="0" presetClass="path" presetSubtype="0" accel="50000" decel="50000" fill="hold" grpId="0" nodeType="withEffect">
                                  <p:stCondLst>
                                    <p:cond delay="0"/>
                                  </p:stCondLst>
                                  <p:childTnLst>
                                    <p:animMotion origin="layout" path="M 0 0 L 0.31081 0 " pathEditMode="relative" ptsTypes="AA">
                                      <p:cBhvr>
                                        <p:cTn id="79" dur="2000" fill="hold"/>
                                        <p:tgtEl>
                                          <p:spTgt spid="6"/>
                                        </p:tgtEl>
                                        <p:attrNameLst>
                                          <p:attrName>ppt_x</p:attrName>
                                          <p:attrName>ppt_y</p:attrName>
                                        </p:attrNameLst>
                                      </p:cBhvr>
                                    </p:animMotion>
                                  </p:childTnLst>
                                </p:cTn>
                              </p:par>
                              <p:par>
                                <p:cTn id="80" presetID="0" presetClass="path" presetSubtype="0" accel="50000" decel="50000" fill="hold" grpId="0" nodeType="withEffect">
                                  <p:stCondLst>
                                    <p:cond delay="0"/>
                                  </p:stCondLst>
                                  <p:childTnLst>
                                    <p:animMotion origin="layout" path="M 0 0 L 0.31081 0 " pathEditMode="relative" ptsTypes="AA">
                                      <p:cBhvr>
                                        <p:cTn id="81" dur="2000" fill="hold"/>
                                        <p:tgtEl>
                                          <p:spTgt spid="11"/>
                                        </p:tgtEl>
                                        <p:attrNameLst>
                                          <p:attrName>ppt_x</p:attrName>
                                          <p:attrName>ppt_y</p:attrName>
                                        </p:attrNameLst>
                                      </p:cBhvr>
                                    </p:animMotion>
                                  </p:childTnLst>
                                </p:cTn>
                              </p:par>
                              <p:par>
                                <p:cTn id="82" presetID="0" presetClass="path" presetSubtype="0" accel="50000" decel="50000" fill="hold" nodeType="withEffect">
                                  <p:stCondLst>
                                    <p:cond delay="0"/>
                                  </p:stCondLst>
                                  <p:childTnLst>
                                    <p:animMotion origin="layout" path="M 0 0 L 0.31081 0 " pathEditMode="relative" ptsTypes="AA">
                                      <p:cBhvr>
                                        <p:cTn id="83" dur="2000" fill="hold"/>
                                        <p:tgtEl>
                                          <p:spTgt spid="33"/>
                                        </p:tgtEl>
                                        <p:attrNameLst>
                                          <p:attrName>ppt_x</p:attrName>
                                          <p:attrName>ppt_y</p:attrName>
                                        </p:attrNameLst>
                                      </p:cBhvr>
                                    </p:animMotion>
                                  </p:childTnLst>
                                </p:cTn>
                              </p:par>
                              <p:par>
                                <p:cTn id="84" presetID="0" presetClass="path" presetSubtype="0" accel="50000" decel="50000" fill="hold" grpId="1" nodeType="withEffect">
                                  <p:stCondLst>
                                    <p:cond delay="0"/>
                                  </p:stCondLst>
                                  <p:childTnLst>
                                    <p:animMotion origin="layout" path="M 0 0 L 0.31081 0 " pathEditMode="relative" ptsTypes="AA">
                                      <p:cBhvr>
                                        <p:cTn id="85" dur="2000" fill="hold"/>
                                        <p:tgtEl>
                                          <p:spTgt spid="34"/>
                                        </p:tgtEl>
                                        <p:attrNameLst>
                                          <p:attrName>ppt_x</p:attrName>
                                          <p:attrName>ppt_y</p:attrName>
                                        </p:attrNameLst>
                                      </p:cBhvr>
                                    </p:animMotion>
                                  </p:childTnLst>
                                </p:cTn>
                              </p:par>
                              <p:par>
                                <p:cTn id="86" presetID="0" presetClass="path" presetSubtype="0" accel="50000" decel="50000" fill="hold" grpId="1" nodeType="withEffect">
                                  <p:stCondLst>
                                    <p:cond delay="0"/>
                                  </p:stCondLst>
                                  <p:childTnLst>
                                    <p:animMotion origin="layout" path="M 0 0 L 0.31081 0 " pathEditMode="relative" ptsTypes="AA">
                                      <p:cBhvr>
                                        <p:cTn id="87" dur="2000" fill="hold"/>
                                        <p:tgtEl>
                                          <p:spTgt spid="35"/>
                                        </p:tgtEl>
                                        <p:attrNameLst>
                                          <p:attrName>ppt_x</p:attrName>
                                          <p:attrName>ppt_y</p:attrName>
                                        </p:attrNameLst>
                                      </p:cBhvr>
                                    </p:animMotion>
                                  </p:childTnLst>
                                </p:cTn>
                              </p:par>
                              <p:par>
                                <p:cTn id="88" presetID="0" presetClass="path" presetSubtype="0" accel="50000" decel="50000" fill="hold" grpId="1" nodeType="withEffect">
                                  <p:stCondLst>
                                    <p:cond delay="0"/>
                                  </p:stCondLst>
                                  <p:childTnLst>
                                    <p:animMotion origin="layout" path="M 0 0 L 0.31081 0 " pathEditMode="relative" ptsTypes="AA">
                                      <p:cBhvr>
                                        <p:cTn id="89" dur="2000" fill="hold"/>
                                        <p:tgtEl>
                                          <p:spTgt spid="37"/>
                                        </p:tgtEl>
                                        <p:attrNameLst>
                                          <p:attrName>ppt_x</p:attrName>
                                          <p:attrName>ppt_y</p:attrName>
                                        </p:attrNameLst>
                                      </p:cBhvr>
                                    </p:animMotion>
                                  </p:childTnLst>
                                </p:cTn>
                              </p:par>
                              <p:par>
                                <p:cTn id="90" presetID="0" presetClass="path" presetSubtype="0" accel="50000" decel="50000" fill="hold" nodeType="withEffect">
                                  <p:stCondLst>
                                    <p:cond delay="0"/>
                                  </p:stCondLst>
                                  <p:childTnLst>
                                    <p:animMotion origin="layout" path="M 0 0 L 0.31081 0 " pathEditMode="relative" ptsTypes="AA">
                                      <p:cBhvr>
                                        <p:cTn id="91" dur="2000" fill="hold"/>
                                        <p:tgtEl>
                                          <p:spTgt spid="38"/>
                                        </p:tgtEl>
                                        <p:attrNameLst>
                                          <p:attrName>ppt_x</p:attrName>
                                          <p:attrName>ppt_y</p:attrName>
                                        </p:attrNameLst>
                                      </p:cBhvr>
                                    </p:animMotion>
                                  </p:childTnLst>
                                </p:cTn>
                              </p:par>
                              <p:par>
                                <p:cTn id="92" presetID="0" presetClass="path" presetSubtype="0" accel="50000" decel="50000" fill="hold" grpId="1" nodeType="withEffect">
                                  <p:stCondLst>
                                    <p:cond delay="0"/>
                                  </p:stCondLst>
                                  <p:childTnLst>
                                    <p:animMotion origin="layout" path="M 0 0 L 0.31081 0 " pathEditMode="relative" ptsTypes="AA">
                                      <p:cBhvr>
                                        <p:cTn id="93" dur="2000" fill="hold"/>
                                        <p:tgtEl>
                                          <p:spTgt spid="19"/>
                                        </p:tgtEl>
                                        <p:attrNameLst>
                                          <p:attrName>ppt_x</p:attrName>
                                          <p:attrName>ppt_y</p:attrName>
                                        </p:attrNameLst>
                                      </p:cBhvr>
                                    </p:animMotion>
                                  </p:childTnLst>
                                </p:cTn>
                              </p:par>
                              <p:par>
                                <p:cTn id="94" presetID="0" presetClass="path" presetSubtype="0" accel="50000" decel="50000" fill="hold" grpId="1" nodeType="withEffect">
                                  <p:stCondLst>
                                    <p:cond delay="0"/>
                                  </p:stCondLst>
                                  <p:childTnLst>
                                    <p:animMotion origin="layout" path="M 0 0 L 0.31081 0 " pathEditMode="relative" ptsTypes="AA">
                                      <p:cBhvr>
                                        <p:cTn id="95" dur="2000" fill="hold"/>
                                        <p:tgtEl>
                                          <p:spTgt spid="20"/>
                                        </p:tgtEl>
                                        <p:attrNameLst>
                                          <p:attrName>ppt_x</p:attrName>
                                          <p:attrName>ppt_y</p:attrName>
                                        </p:attrNameLst>
                                      </p:cBhvr>
                                    </p:animMotion>
                                  </p:childTnLst>
                                </p:cTn>
                              </p:par>
                              <p:par>
                                <p:cTn id="96" presetID="0" presetClass="path" presetSubtype="0" accel="50000" decel="50000" fill="hold" nodeType="withEffect">
                                  <p:stCondLst>
                                    <p:cond delay="0"/>
                                  </p:stCondLst>
                                  <p:childTnLst>
                                    <p:animMotion origin="layout" path="M 0 0 L 0.31081 0 " pathEditMode="relative" ptsTypes="AA">
                                      <p:cBhvr>
                                        <p:cTn id="97" dur="2000" fill="hold"/>
                                        <p:tgtEl>
                                          <p:spTgt spid="146"/>
                                        </p:tgtEl>
                                        <p:attrNameLst>
                                          <p:attrName>ppt_x</p:attrName>
                                          <p:attrName>ppt_y</p:attrName>
                                        </p:attrNameLst>
                                      </p:cBhvr>
                                    </p:animMotion>
                                  </p:childTnLst>
                                </p:cTn>
                              </p:par>
                              <p:par>
                                <p:cTn id="98" presetID="0" presetClass="path" presetSubtype="0" accel="50000" decel="50000" fill="hold" nodeType="withEffect">
                                  <p:stCondLst>
                                    <p:cond delay="0"/>
                                  </p:stCondLst>
                                  <p:childTnLst>
                                    <p:animMotion origin="layout" path="M 0 0 L 0.31081 0 " pathEditMode="relative" ptsTypes="AA">
                                      <p:cBhvr>
                                        <p:cTn id="99" dur="2000" fill="hold"/>
                                        <p:tgtEl>
                                          <p:spTgt spid="9"/>
                                        </p:tgtEl>
                                        <p:attrNameLst>
                                          <p:attrName>ppt_x</p:attrName>
                                          <p:attrName>ppt_y</p:attrName>
                                        </p:attrNameLst>
                                      </p:cBhvr>
                                    </p:animMotion>
                                  </p:childTnLst>
                                </p:cTn>
                              </p:par>
                              <p:par>
                                <p:cTn id="100" presetID="0" presetClass="path" presetSubtype="0" accel="50000" decel="50000" fill="hold" nodeType="withEffect">
                                  <p:stCondLst>
                                    <p:cond delay="0"/>
                                  </p:stCondLst>
                                  <p:childTnLst>
                                    <p:animMotion origin="layout" path="M 0 0 L 0.31081 0 " pathEditMode="relative" ptsTypes="AA">
                                      <p:cBhvr>
                                        <p:cTn id="101" dur="2000" fill="hold"/>
                                        <p:tgtEl>
                                          <p:spTgt spid="14"/>
                                        </p:tgtEl>
                                        <p:attrNameLst>
                                          <p:attrName>ppt_x</p:attrName>
                                          <p:attrName>ppt_y</p:attrName>
                                        </p:attrNameLst>
                                      </p:cBhvr>
                                    </p:animMotion>
                                  </p:childTnLst>
                                </p:cTn>
                              </p:par>
                              <p:par>
                                <p:cTn id="102" presetID="0" presetClass="path" presetSubtype="0" accel="50000" decel="50000" fill="hold" grpId="1" nodeType="withEffect">
                                  <p:stCondLst>
                                    <p:cond delay="0"/>
                                  </p:stCondLst>
                                  <p:childTnLst>
                                    <p:animMotion origin="layout" path="M 0 0 L 0.31081 0 " pathEditMode="relative" ptsTypes="AA">
                                      <p:cBhvr>
                                        <p:cTn id="103" dur="2000" fill="hold"/>
                                        <p:tgtEl>
                                          <p:spTgt spid="71"/>
                                        </p:tgtEl>
                                        <p:attrNameLst>
                                          <p:attrName>ppt_x</p:attrName>
                                          <p:attrName>ppt_y</p:attrName>
                                        </p:attrNameLst>
                                      </p:cBhvr>
                                    </p:animMotion>
                                  </p:childTnLst>
                                </p:cTn>
                              </p:par>
                              <p:par>
                                <p:cTn id="104" presetID="0" presetClass="path" presetSubtype="0" accel="50000" decel="50000" fill="hold" grpId="1" nodeType="withEffect">
                                  <p:stCondLst>
                                    <p:cond delay="0"/>
                                  </p:stCondLst>
                                  <p:childTnLst>
                                    <p:animMotion origin="layout" path="M 0 0 L 0.31081 0 " pathEditMode="relative" ptsTypes="AA">
                                      <p:cBhvr>
                                        <p:cTn id="105" dur="2000" fill="hold"/>
                                        <p:tgtEl>
                                          <p:spTgt spid="39"/>
                                        </p:tgtEl>
                                        <p:attrNameLst>
                                          <p:attrName>ppt_x</p:attrName>
                                          <p:attrName>ppt_y</p:attrName>
                                        </p:attrNameLst>
                                      </p:cBhvr>
                                    </p:animMotion>
                                  </p:childTnLst>
                                </p:cTn>
                              </p:par>
                              <p:par>
                                <p:cTn id="106" presetID="0" presetClass="path" presetSubtype="0" accel="50000" decel="50000" fill="hold" nodeType="withEffect">
                                  <p:stCondLst>
                                    <p:cond delay="0"/>
                                  </p:stCondLst>
                                  <p:childTnLst>
                                    <p:animMotion origin="layout" path="M 0 0 L 0.31081 0 " pathEditMode="relative" ptsTypes="AA">
                                      <p:cBhvr>
                                        <p:cTn id="107" dur="2000" fill="hold"/>
                                        <p:tgtEl>
                                          <p:spTgt spid="40"/>
                                        </p:tgtEl>
                                        <p:attrNameLst>
                                          <p:attrName>ppt_x</p:attrName>
                                          <p:attrName>ppt_y</p:attrName>
                                        </p:attrNameLst>
                                      </p:cBhvr>
                                    </p:animMotion>
                                  </p:childTnLst>
                                </p:cTn>
                              </p:par>
                            </p:childTnLst>
                          </p:cTn>
                        </p:par>
                        <p:par>
                          <p:cTn id="108" fill="hold">
                            <p:stCondLst>
                              <p:cond delay="3000"/>
                            </p:stCondLst>
                            <p:childTnLst>
                              <p:par>
                                <p:cTn id="109" presetID="10" presetClass="entr" presetSubtype="0" fill="hold" nodeType="afterEffect">
                                  <p:stCondLst>
                                    <p:cond delay="0"/>
                                  </p:stCondLst>
                                  <p:childTnLst>
                                    <p:set>
                                      <p:cBhvr>
                                        <p:cTn id="110" dur="1" fill="hold">
                                          <p:stCondLst>
                                            <p:cond delay="0"/>
                                          </p:stCondLst>
                                        </p:cTn>
                                        <p:tgtEl>
                                          <p:spTgt spid="24"/>
                                        </p:tgtEl>
                                        <p:attrNameLst>
                                          <p:attrName>style.visibility</p:attrName>
                                        </p:attrNameLst>
                                      </p:cBhvr>
                                      <p:to>
                                        <p:strVal val="visible"/>
                                      </p:to>
                                    </p:set>
                                    <p:animEffect transition="in" filter="fade">
                                      <p:cBhvr>
                                        <p:cTn id="111" dur="1000"/>
                                        <p:tgtEl>
                                          <p:spTgt spid="24"/>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25"/>
                                        </p:tgtEl>
                                        <p:attrNameLst>
                                          <p:attrName>style.visibility</p:attrName>
                                        </p:attrNameLst>
                                      </p:cBhvr>
                                      <p:to>
                                        <p:strVal val="visible"/>
                                      </p:to>
                                    </p:set>
                                    <p:animEffect transition="in" filter="fade">
                                      <p:cBhvr>
                                        <p:cTn id="114" dur="1000"/>
                                        <p:tgtEl>
                                          <p:spTgt spid="25"/>
                                        </p:tgtEl>
                                      </p:cBhvr>
                                    </p:animEffect>
                                  </p:childTnLst>
                                  <p:subTnLst>
                                    <p:audio>
                                      <p:cMediaNode>
                                        <p:cTn display="0" masterRel="sameClick">
                                          <p:stCondLst>
                                            <p:cond evt="begin" delay="0">
                                              <p:tn val="112"/>
                                            </p:cond>
                                          </p:stCondLst>
                                          <p:endCondLst>
                                            <p:cond evt="onStopAudio" delay="0">
                                              <p:tgtEl>
                                                <p:sldTgt/>
                                              </p:tgtEl>
                                            </p:cond>
                                          </p:endCondLst>
                                        </p:cTn>
                                        <p:tgtEl>
                                          <p:sndTgt r:embed="rId12" name="see the icons below.wav"/>
                                        </p:tgtEl>
                                      </p:cMediaNode>
                                    </p:audio>
                                  </p:subTnLst>
                                </p:cTn>
                              </p:par>
                              <p:par>
                                <p:cTn id="115" presetID="2" presetClass="entr" presetSubtype="4" fill="hold" nodeType="withEffect">
                                  <p:stCondLst>
                                    <p:cond delay="600"/>
                                  </p:stCondLst>
                                  <p:childTnLst>
                                    <p:set>
                                      <p:cBhvr>
                                        <p:cTn id="116" dur="1" fill="hold">
                                          <p:stCondLst>
                                            <p:cond delay="0"/>
                                          </p:stCondLst>
                                        </p:cTn>
                                        <p:tgtEl>
                                          <p:spTgt spid="26"/>
                                        </p:tgtEl>
                                        <p:attrNameLst>
                                          <p:attrName>style.visibility</p:attrName>
                                        </p:attrNameLst>
                                      </p:cBhvr>
                                      <p:to>
                                        <p:strVal val="visible"/>
                                      </p:to>
                                    </p:set>
                                    <p:anim calcmode="lin" valueType="num">
                                      <p:cBhvr additive="base">
                                        <p:cTn id="117" dur="3000" fill="hold"/>
                                        <p:tgtEl>
                                          <p:spTgt spid="26"/>
                                        </p:tgtEl>
                                        <p:attrNameLst>
                                          <p:attrName>ppt_x</p:attrName>
                                        </p:attrNameLst>
                                      </p:cBhvr>
                                      <p:tavLst>
                                        <p:tav tm="0">
                                          <p:val>
                                            <p:strVal val="#ppt_x"/>
                                          </p:val>
                                        </p:tav>
                                        <p:tav tm="100000">
                                          <p:val>
                                            <p:strVal val="#ppt_x"/>
                                          </p:val>
                                        </p:tav>
                                      </p:tavLst>
                                    </p:anim>
                                    <p:anim calcmode="lin" valueType="num">
                                      <p:cBhvr additive="base">
                                        <p:cTn id="118" dur="3000" fill="hold"/>
                                        <p:tgtEl>
                                          <p:spTgt spid="26"/>
                                        </p:tgtEl>
                                        <p:attrNameLst>
                                          <p:attrName>ppt_y</p:attrName>
                                        </p:attrNameLst>
                                      </p:cBhvr>
                                      <p:tavLst>
                                        <p:tav tm="0">
                                          <p:val>
                                            <p:strVal val="1+#ppt_h/2"/>
                                          </p:val>
                                        </p:tav>
                                        <p:tav tm="100000">
                                          <p:val>
                                            <p:strVal val="#ppt_y"/>
                                          </p:val>
                                        </p:tav>
                                      </p:tavLst>
                                    </p:anim>
                                  </p:childTnLst>
                                </p:cTn>
                              </p:par>
                            </p:childTnLst>
                          </p:cTn>
                        </p:par>
                        <p:par>
                          <p:cTn id="119" fill="hold">
                            <p:stCondLst>
                              <p:cond delay="6600"/>
                            </p:stCondLst>
                            <p:childTnLst>
                              <p:par>
                                <p:cTn id="120" presetID="47" presetClass="entr" presetSubtype="0" fill="hold" nodeType="afterEffect">
                                  <p:stCondLst>
                                    <p:cond delay="1000"/>
                                  </p:stCondLst>
                                  <p:childTnLst>
                                    <p:set>
                                      <p:cBhvr>
                                        <p:cTn id="121" dur="1" fill="hold">
                                          <p:stCondLst>
                                            <p:cond delay="0"/>
                                          </p:stCondLst>
                                        </p:cTn>
                                        <p:tgtEl>
                                          <p:spTgt spid="5"/>
                                        </p:tgtEl>
                                        <p:attrNameLst>
                                          <p:attrName>style.visibility</p:attrName>
                                        </p:attrNameLst>
                                      </p:cBhvr>
                                      <p:to>
                                        <p:strVal val="visible"/>
                                      </p:to>
                                    </p:set>
                                    <p:animEffect transition="in" filter="fade">
                                      <p:cBhvr>
                                        <p:cTn id="122" dur="1000"/>
                                        <p:tgtEl>
                                          <p:spTgt spid="5"/>
                                        </p:tgtEl>
                                      </p:cBhvr>
                                    </p:animEffect>
                                    <p:anim calcmode="lin" valueType="num">
                                      <p:cBhvr>
                                        <p:cTn id="123" dur="1000" fill="hold"/>
                                        <p:tgtEl>
                                          <p:spTgt spid="5"/>
                                        </p:tgtEl>
                                        <p:attrNameLst>
                                          <p:attrName>ppt_x</p:attrName>
                                        </p:attrNameLst>
                                      </p:cBhvr>
                                      <p:tavLst>
                                        <p:tav tm="0">
                                          <p:val>
                                            <p:strVal val="#ppt_x"/>
                                          </p:val>
                                        </p:tav>
                                        <p:tav tm="100000">
                                          <p:val>
                                            <p:strVal val="#ppt_x"/>
                                          </p:val>
                                        </p:tav>
                                      </p:tavLst>
                                    </p:anim>
                                    <p:anim calcmode="lin" valueType="num">
                                      <p:cBhvr>
                                        <p:cTn id="124"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0"/>
                                            </p:cond>
                                          </p:stCondLst>
                                          <p:endCondLst>
                                            <p:cond evt="onStopAudio" delay="0">
                                              <p:tgtEl>
                                                <p:sldTgt/>
                                              </p:tgtEl>
                                            </p:cond>
                                          </p:endCondLst>
                                        </p:cTn>
                                        <p:tgtEl>
                                          <p:sndTgt r:embed="rId11" name="91926__tim-kahn__ding.wav"/>
                                        </p:tgtEl>
                                      </p:cMediaNode>
                                    </p:audio>
                                  </p:subTnLst>
                                </p:cTn>
                              </p:par>
                            </p:childTnLst>
                          </p:cTn>
                        </p:par>
                      </p:childTnLst>
                    </p:cTn>
                  </p:par>
                </p:childTnLst>
              </p:cTn>
              <p:nextCondLst>
                <p:cond evt="onClick" delay="0">
                  <p:tgtEl>
                    <p:spTgt spid="31"/>
                  </p:tgtEl>
                </p:cond>
              </p:nextCondLst>
            </p:seq>
          </p:childTnLst>
        </p:cTn>
      </p:par>
    </p:tnLst>
    <p:bldLst>
      <p:bldP spid="6" grpId="0" animBg="1"/>
      <p:bldP spid="11" grpId="0" animBg="1"/>
      <p:bldP spid="34" grpId="0" animBg="1"/>
      <p:bldP spid="34" grpId="1" animBg="1"/>
      <p:bldP spid="35" grpId="0" animBg="1"/>
      <p:bldP spid="35" grpId="1" animBg="1"/>
      <p:bldP spid="37" grpId="0" animBg="1"/>
      <p:bldP spid="37" grpId="1" animBg="1"/>
      <p:bldP spid="19" grpId="0"/>
      <p:bldP spid="19" grpId="1"/>
      <p:bldP spid="20" grpId="0"/>
      <p:bldP spid="20" grpId="1"/>
      <p:bldP spid="71" grpId="0"/>
      <p:bldP spid="71" grpId="1"/>
      <p:bldP spid="39" grpId="0"/>
      <p:bldP spid="39" grpId="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9B683"/>
        </a:solidFill>
        <a:effectLst/>
      </p:bgPr>
    </p:bg>
    <p:spTree>
      <p:nvGrpSpPr>
        <p:cNvPr id="1" name=""/>
        <p:cNvGrpSpPr/>
        <p:nvPr/>
      </p:nvGrpSpPr>
      <p:grpSpPr>
        <a:xfrm>
          <a:off x="0" y="0"/>
          <a:ext cx="0" cy="0"/>
          <a:chOff x="0" y="0"/>
          <a:chExt cx="0" cy="0"/>
        </a:xfrm>
      </p:grpSpPr>
      <p:pic>
        <p:nvPicPr>
          <p:cNvPr id="6" name="summary.wav" descr="summary.wav">
            <a:hlinkClick r:id="" action="ppaction://media"/>
            <a:extLst>
              <a:ext uri="{FF2B5EF4-FFF2-40B4-BE49-F238E27FC236}">
                <a16:creationId xmlns:a16="http://schemas.microsoft.com/office/drawing/2014/main" id="{EBE3D43A-21C7-D143-B47D-F039C93328C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689600" y="3022600"/>
            <a:ext cx="812800" cy="812800"/>
          </a:xfrm>
          <a:prstGeom prst="rect">
            <a:avLst/>
          </a:prstGeom>
        </p:spPr>
      </p:pic>
      <p:pic>
        <p:nvPicPr>
          <p:cNvPr id="13" name="you shoould.wav" descr="you shoould.wav">
            <a:hlinkClick r:id="" action="ppaction://media"/>
            <a:extLst>
              <a:ext uri="{FF2B5EF4-FFF2-40B4-BE49-F238E27FC236}">
                <a16:creationId xmlns:a16="http://schemas.microsoft.com/office/drawing/2014/main" id="{6F4BCFEE-6A0D-154C-B966-2A1142E225F3}"/>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5689600" y="3022600"/>
            <a:ext cx="812800" cy="812800"/>
          </a:xfrm>
          <a:prstGeom prst="rect">
            <a:avLst/>
          </a:prstGeom>
        </p:spPr>
      </p:pic>
      <p:sp>
        <p:nvSpPr>
          <p:cNvPr id="65" name="Rectangle 64">
            <a:extLst>
              <a:ext uri="{FF2B5EF4-FFF2-40B4-BE49-F238E27FC236}">
                <a16:creationId xmlns:a16="http://schemas.microsoft.com/office/drawing/2014/main" id="{E798AD44-8E2C-3048-A377-A38D456BB53E}"/>
              </a:ext>
            </a:extLst>
          </p:cNvPr>
          <p:cNvSpPr/>
          <p:nvPr/>
        </p:nvSpPr>
        <p:spPr>
          <a:xfrm>
            <a:off x="-52464" y="0"/>
            <a:ext cx="12256863" cy="6858000"/>
          </a:xfrm>
          <a:prstGeom prst="rect">
            <a:avLst/>
          </a:prstGeom>
          <a:solidFill>
            <a:srgbClr val="F3E9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4" name="Straight Connector 43">
            <a:extLst>
              <a:ext uri="{FF2B5EF4-FFF2-40B4-BE49-F238E27FC236}">
                <a16:creationId xmlns:a16="http://schemas.microsoft.com/office/drawing/2014/main" id="{F272CB9A-11DA-403F-8A2C-8ACABB9E55E3}"/>
              </a:ext>
            </a:extLst>
          </p:cNvPr>
          <p:cNvCxnSpPr/>
          <p:nvPr/>
        </p:nvCxnSpPr>
        <p:spPr>
          <a:xfrm>
            <a:off x="6175088" y="3995319"/>
            <a:ext cx="2252870" cy="0"/>
          </a:xfrm>
          <a:prstGeom prst="line">
            <a:avLst/>
          </a:prstGeom>
          <a:ln w="19050">
            <a:solidFill>
              <a:srgbClr val="C5AB58"/>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7E87360-F24A-47BA-928F-2F0179FA8620}"/>
              </a:ext>
            </a:extLst>
          </p:cNvPr>
          <p:cNvCxnSpPr/>
          <p:nvPr/>
        </p:nvCxnSpPr>
        <p:spPr>
          <a:xfrm>
            <a:off x="8413015" y="3995319"/>
            <a:ext cx="2252870" cy="0"/>
          </a:xfrm>
          <a:prstGeom prst="line">
            <a:avLst/>
          </a:prstGeom>
          <a:ln w="19050">
            <a:solidFill>
              <a:srgbClr val="C5AB58"/>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8346D99-21A2-4F27-AB30-6BF25A60C3AC}"/>
              </a:ext>
            </a:extLst>
          </p:cNvPr>
          <p:cNvCxnSpPr>
            <a:cxnSpLocks/>
          </p:cNvCxnSpPr>
          <p:nvPr/>
        </p:nvCxnSpPr>
        <p:spPr>
          <a:xfrm>
            <a:off x="10665885" y="3995319"/>
            <a:ext cx="1538514" cy="0"/>
          </a:xfrm>
          <a:prstGeom prst="line">
            <a:avLst/>
          </a:prstGeom>
          <a:ln w="19050">
            <a:solidFill>
              <a:srgbClr val="C5AB5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92DD698-41EA-44B3-A338-53428D7D5050}"/>
              </a:ext>
            </a:extLst>
          </p:cNvPr>
          <p:cNvCxnSpPr/>
          <p:nvPr/>
        </p:nvCxnSpPr>
        <p:spPr>
          <a:xfrm>
            <a:off x="3911339" y="3995319"/>
            <a:ext cx="2252870" cy="0"/>
          </a:xfrm>
          <a:prstGeom prst="line">
            <a:avLst/>
          </a:prstGeom>
          <a:ln w="19050">
            <a:solidFill>
              <a:srgbClr val="C5AB58"/>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141C71E-E08E-4C35-AF33-12A46FFB4E28}"/>
              </a:ext>
            </a:extLst>
          </p:cNvPr>
          <p:cNvCxnSpPr/>
          <p:nvPr/>
        </p:nvCxnSpPr>
        <p:spPr>
          <a:xfrm>
            <a:off x="1657906" y="3995319"/>
            <a:ext cx="2252870" cy="0"/>
          </a:xfrm>
          <a:prstGeom prst="line">
            <a:avLst/>
          </a:prstGeom>
          <a:ln w="19050">
            <a:solidFill>
              <a:srgbClr val="C5AB58"/>
            </a:solidFill>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AF54DAFC-72BF-4C18-B451-30110FC8EBCC}"/>
              </a:ext>
            </a:extLst>
          </p:cNvPr>
          <p:cNvSpPr/>
          <p:nvPr/>
        </p:nvSpPr>
        <p:spPr>
          <a:xfrm>
            <a:off x="1150597" y="3535738"/>
            <a:ext cx="919162" cy="919162"/>
          </a:xfrm>
          <a:prstGeom prst="arc">
            <a:avLst>
              <a:gd name="adj1" fmla="val 5420354"/>
              <a:gd name="adj2" fmla="val 10853341"/>
            </a:avLst>
          </a:prstGeom>
          <a:ln w="19050">
            <a:solidFill>
              <a:srgbClr val="C5AB5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6AB54977-33F8-4105-824C-3D0C493D5B00}"/>
              </a:ext>
            </a:extLst>
          </p:cNvPr>
          <p:cNvCxnSpPr>
            <a:cxnSpLocks/>
          </p:cNvCxnSpPr>
          <p:nvPr/>
        </p:nvCxnSpPr>
        <p:spPr>
          <a:xfrm>
            <a:off x="0" y="3995319"/>
            <a:ext cx="1538514" cy="0"/>
          </a:xfrm>
          <a:prstGeom prst="line">
            <a:avLst/>
          </a:prstGeom>
          <a:ln w="19050">
            <a:solidFill>
              <a:srgbClr val="C5AB58"/>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BADB8234-7655-4312-99D5-ACC91B4B894B}"/>
              </a:ext>
            </a:extLst>
          </p:cNvPr>
          <p:cNvSpPr/>
          <p:nvPr/>
        </p:nvSpPr>
        <p:spPr>
          <a:xfrm>
            <a:off x="1514928" y="3900069"/>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ircle: Hollow 8">
            <a:extLst>
              <a:ext uri="{FF2B5EF4-FFF2-40B4-BE49-F238E27FC236}">
                <a16:creationId xmlns:a16="http://schemas.microsoft.com/office/drawing/2014/main" id="{868629C6-9D56-44C4-A90C-D16F2E7AA94B}"/>
              </a:ext>
            </a:extLst>
          </p:cNvPr>
          <p:cNvSpPr/>
          <p:nvPr/>
        </p:nvSpPr>
        <p:spPr>
          <a:xfrm>
            <a:off x="1395865" y="3781006"/>
            <a:ext cx="428626" cy="428626"/>
          </a:xfrm>
          <a:prstGeom prst="donut">
            <a:avLst>
              <a:gd name="adj" fmla="val 5281"/>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9">
            <a:extLst>
              <a:ext uri="{FF2B5EF4-FFF2-40B4-BE49-F238E27FC236}">
                <a16:creationId xmlns:a16="http://schemas.microsoft.com/office/drawing/2014/main" id="{1E0E5245-3E9D-45CB-A2A2-78E37536928E}"/>
              </a:ext>
            </a:extLst>
          </p:cNvPr>
          <p:cNvSpPr/>
          <p:nvPr/>
        </p:nvSpPr>
        <p:spPr>
          <a:xfrm>
            <a:off x="1262993" y="3648134"/>
            <a:ext cx="694370" cy="694370"/>
          </a:xfrm>
          <a:prstGeom prst="donut">
            <a:avLst>
              <a:gd name="adj" fmla="val 2879"/>
            </a:avLst>
          </a:prstGeom>
          <a:solidFill>
            <a:srgbClr val="C5AB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Connector 11">
            <a:extLst>
              <a:ext uri="{FF2B5EF4-FFF2-40B4-BE49-F238E27FC236}">
                <a16:creationId xmlns:a16="http://schemas.microsoft.com/office/drawing/2014/main" id="{1B8353AA-1A28-4FAD-AF44-130B899BAAE4}"/>
              </a:ext>
            </a:extLst>
          </p:cNvPr>
          <p:cNvCxnSpPr>
            <a:cxnSpLocks/>
          </p:cNvCxnSpPr>
          <p:nvPr/>
        </p:nvCxnSpPr>
        <p:spPr>
          <a:xfrm flipV="1">
            <a:off x="1610179" y="4342505"/>
            <a:ext cx="0" cy="1033387"/>
          </a:xfrm>
          <a:prstGeom prst="line">
            <a:avLst/>
          </a:prstGeom>
          <a:ln w="19050">
            <a:solidFill>
              <a:srgbClr val="03A1A4"/>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36B49B4F-63E8-4430-9059-553CBCA3AB43}"/>
              </a:ext>
            </a:extLst>
          </p:cNvPr>
          <p:cNvSpPr/>
          <p:nvPr/>
        </p:nvSpPr>
        <p:spPr>
          <a:xfrm>
            <a:off x="1548058" y="5350759"/>
            <a:ext cx="124240" cy="12424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959B938-7387-4E6C-B81C-CA1B61488588}"/>
              </a:ext>
            </a:extLst>
          </p:cNvPr>
          <p:cNvSpPr txBox="1"/>
          <p:nvPr/>
        </p:nvSpPr>
        <p:spPr>
          <a:xfrm>
            <a:off x="500009" y="5527802"/>
            <a:ext cx="2077009" cy="954107"/>
          </a:xfrm>
          <a:prstGeom prst="rect">
            <a:avLst/>
          </a:prstGeom>
          <a:noFill/>
        </p:spPr>
        <p:txBody>
          <a:bodyPr wrap="square" rtlCol="0">
            <a:spAutoFit/>
          </a:bodyPr>
          <a:lstStyle/>
          <a:p>
            <a:pPr algn="ctr"/>
            <a:r>
              <a:rPr lang="en-US" sz="2800" dirty="0">
                <a:solidFill>
                  <a:srgbClr val="03A1A4"/>
                </a:solidFill>
                <a:latin typeface="Century Gothic" panose="020B0502020202020204" pitchFamily="34" charset="0"/>
              </a:rPr>
              <a:t>What is cacao?</a:t>
            </a:r>
          </a:p>
        </p:txBody>
      </p:sp>
      <p:sp>
        <p:nvSpPr>
          <p:cNvPr id="18" name="Arc 17">
            <a:extLst>
              <a:ext uri="{FF2B5EF4-FFF2-40B4-BE49-F238E27FC236}">
                <a16:creationId xmlns:a16="http://schemas.microsoft.com/office/drawing/2014/main" id="{B54B9C7B-4DA7-40E1-B723-68758EB971FE}"/>
              </a:ext>
            </a:extLst>
          </p:cNvPr>
          <p:cNvSpPr/>
          <p:nvPr/>
        </p:nvSpPr>
        <p:spPr>
          <a:xfrm rot="5400000">
            <a:off x="3389075" y="3535738"/>
            <a:ext cx="919162" cy="919162"/>
          </a:xfrm>
          <a:prstGeom prst="arc">
            <a:avLst>
              <a:gd name="adj1" fmla="val 5420354"/>
              <a:gd name="adj2" fmla="val 10853341"/>
            </a:avLst>
          </a:prstGeom>
          <a:ln w="19050">
            <a:solidFill>
              <a:srgbClr val="C5AB5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Oval 19">
            <a:extLst>
              <a:ext uri="{FF2B5EF4-FFF2-40B4-BE49-F238E27FC236}">
                <a16:creationId xmlns:a16="http://schemas.microsoft.com/office/drawing/2014/main" id="{037A3CB3-AA60-41C6-B92B-B84EC0A87E61}"/>
              </a:ext>
            </a:extLst>
          </p:cNvPr>
          <p:cNvSpPr/>
          <p:nvPr/>
        </p:nvSpPr>
        <p:spPr>
          <a:xfrm>
            <a:off x="3753406" y="3900069"/>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ircle: Hollow 20">
            <a:extLst>
              <a:ext uri="{FF2B5EF4-FFF2-40B4-BE49-F238E27FC236}">
                <a16:creationId xmlns:a16="http://schemas.microsoft.com/office/drawing/2014/main" id="{5AB77009-91CD-4089-A339-205E1FD860BA}"/>
              </a:ext>
            </a:extLst>
          </p:cNvPr>
          <p:cNvSpPr/>
          <p:nvPr/>
        </p:nvSpPr>
        <p:spPr>
          <a:xfrm>
            <a:off x="3634343" y="3781006"/>
            <a:ext cx="428626" cy="428626"/>
          </a:xfrm>
          <a:prstGeom prst="donut">
            <a:avLst>
              <a:gd name="adj" fmla="val 5281"/>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ircle: Hollow 21">
            <a:extLst>
              <a:ext uri="{FF2B5EF4-FFF2-40B4-BE49-F238E27FC236}">
                <a16:creationId xmlns:a16="http://schemas.microsoft.com/office/drawing/2014/main" id="{EB4F978A-6973-4038-9D44-C992F6903D28}"/>
              </a:ext>
            </a:extLst>
          </p:cNvPr>
          <p:cNvSpPr/>
          <p:nvPr/>
        </p:nvSpPr>
        <p:spPr>
          <a:xfrm>
            <a:off x="3501471" y="3648134"/>
            <a:ext cx="694370" cy="694370"/>
          </a:xfrm>
          <a:prstGeom prst="donut">
            <a:avLst>
              <a:gd name="adj" fmla="val 2879"/>
            </a:avLst>
          </a:prstGeom>
          <a:solidFill>
            <a:srgbClr val="C5AB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3" name="Straight Connector 22">
            <a:extLst>
              <a:ext uri="{FF2B5EF4-FFF2-40B4-BE49-F238E27FC236}">
                <a16:creationId xmlns:a16="http://schemas.microsoft.com/office/drawing/2014/main" id="{7982AF7D-7FF0-494C-891D-C601C69FAD64}"/>
              </a:ext>
            </a:extLst>
          </p:cNvPr>
          <p:cNvCxnSpPr>
            <a:cxnSpLocks/>
          </p:cNvCxnSpPr>
          <p:nvPr/>
        </p:nvCxnSpPr>
        <p:spPr>
          <a:xfrm flipV="1">
            <a:off x="3848657" y="2614747"/>
            <a:ext cx="0" cy="1033387"/>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D26033AC-E99E-4309-BD9B-47A98BA0DEA7}"/>
              </a:ext>
            </a:extLst>
          </p:cNvPr>
          <p:cNvSpPr/>
          <p:nvPr/>
        </p:nvSpPr>
        <p:spPr>
          <a:xfrm>
            <a:off x="3786536" y="2568391"/>
            <a:ext cx="124240" cy="12424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297ECE7-7E0E-48D0-9C27-6FB0E3DB79DD}"/>
              </a:ext>
            </a:extLst>
          </p:cNvPr>
          <p:cNvSpPr txBox="1"/>
          <p:nvPr/>
        </p:nvSpPr>
        <p:spPr>
          <a:xfrm>
            <a:off x="2449371" y="1670958"/>
            <a:ext cx="2798570" cy="830997"/>
          </a:xfrm>
          <a:prstGeom prst="rect">
            <a:avLst/>
          </a:prstGeom>
          <a:noFill/>
        </p:spPr>
        <p:txBody>
          <a:bodyPr wrap="square" rtlCol="0">
            <a:spAutoFit/>
          </a:bodyPr>
          <a:lstStyle/>
          <a:p>
            <a:pPr algn="ctr"/>
            <a:r>
              <a:rPr lang="en-US" sz="2400" dirty="0">
                <a:solidFill>
                  <a:srgbClr val="EE9524"/>
                </a:solidFill>
                <a:latin typeface="Century Gothic" panose="020B0502020202020204" pitchFamily="34" charset="0"/>
              </a:rPr>
              <a:t>What is the History Behind it?</a:t>
            </a:r>
          </a:p>
        </p:txBody>
      </p:sp>
      <p:sp>
        <p:nvSpPr>
          <p:cNvPr id="27" name="Arc 26">
            <a:extLst>
              <a:ext uri="{FF2B5EF4-FFF2-40B4-BE49-F238E27FC236}">
                <a16:creationId xmlns:a16="http://schemas.microsoft.com/office/drawing/2014/main" id="{A2636062-43D3-463C-B6BD-741D547DE965}"/>
              </a:ext>
            </a:extLst>
          </p:cNvPr>
          <p:cNvSpPr/>
          <p:nvPr/>
        </p:nvSpPr>
        <p:spPr>
          <a:xfrm>
            <a:off x="5642508" y="3535738"/>
            <a:ext cx="919162" cy="919162"/>
          </a:xfrm>
          <a:prstGeom prst="arc">
            <a:avLst>
              <a:gd name="adj1" fmla="val 5420354"/>
              <a:gd name="adj2" fmla="val 10853341"/>
            </a:avLst>
          </a:prstGeom>
          <a:ln w="19050">
            <a:solidFill>
              <a:srgbClr val="C5AB5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Oval 28">
            <a:extLst>
              <a:ext uri="{FF2B5EF4-FFF2-40B4-BE49-F238E27FC236}">
                <a16:creationId xmlns:a16="http://schemas.microsoft.com/office/drawing/2014/main" id="{CDCB9A2B-6699-4804-99AE-7A924FDA4340}"/>
              </a:ext>
            </a:extLst>
          </p:cNvPr>
          <p:cNvSpPr/>
          <p:nvPr/>
        </p:nvSpPr>
        <p:spPr>
          <a:xfrm>
            <a:off x="6006839" y="3900069"/>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ircle: Hollow 29">
            <a:extLst>
              <a:ext uri="{FF2B5EF4-FFF2-40B4-BE49-F238E27FC236}">
                <a16:creationId xmlns:a16="http://schemas.microsoft.com/office/drawing/2014/main" id="{3A6CDF07-EF0B-4379-8FBF-3718BD896047}"/>
              </a:ext>
            </a:extLst>
          </p:cNvPr>
          <p:cNvSpPr/>
          <p:nvPr/>
        </p:nvSpPr>
        <p:spPr>
          <a:xfrm>
            <a:off x="5887776" y="3781006"/>
            <a:ext cx="428626" cy="428626"/>
          </a:xfrm>
          <a:prstGeom prst="donut">
            <a:avLst>
              <a:gd name="adj" fmla="val 5281"/>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Circle: Hollow 30">
            <a:extLst>
              <a:ext uri="{FF2B5EF4-FFF2-40B4-BE49-F238E27FC236}">
                <a16:creationId xmlns:a16="http://schemas.microsoft.com/office/drawing/2014/main" id="{FB3E2DCF-4068-4715-BD27-13370B541EAC}"/>
              </a:ext>
            </a:extLst>
          </p:cNvPr>
          <p:cNvSpPr/>
          <p:nvPr/>
        </p:nvSpPr>
        <p:spPr>
          <a:xfrm>
            <a:off x="5754904" y="3648134"/>
            <a:ext cx="694370" cy="694370"/>
          </a:xfrm>
          <a:prstGeom prst="donut">
            <a:avLst>
              <a:gd name="adj" fmla="val 2879"/>
            </a:avLst>
          </a:prstGeom>
          <a:solidFill>
            <a:srgbClr val="C5AB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2" name="Straight Connector 31">
            <a:extLst>
              <a:ext uri="{FF2B5EF4-FFF2-40B4-BE49-F238E27FC236}">
                <a16:creationId xmlns:a16="http://schemas.microsoft.com/office/drawing/2014/main" id="{EA49CDC4-E9AD-4789-BEA6-BFF07A73111B}"/>
              </a:ext>
            </a:extLst>
          </p:cNvPr>
          <p:cNvCxnSpPr>
            <a:cxnSpLocks/>
          </p:cNvCxnSpPr>
          <p:nvPr/>
        </p:nvCxnSpPr>
        <p:spPr>
          <a:xfrm flipV="1">
            <a:off x="6102090" y="4342505"/>
            <a:ext cx="0" cy="1033387"/>
          </a:xfrm>
          <a:prstGeom prst="line">
            <a:avLst/>
          </a:prstGeom>
          <a:ln w="19050">
            <a:solidFill>
              <a:srgbClr val="EF3078"/>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DD4A8794-EADF-4527-95C6-C9D6781E9C8E}"/>
              </a:ext>
            </a:extLst>
          </p:cNvPr>
          <p:cNvSpPr/>
          <p:nvPr/>
        </p:nvSpPr>
        <p:spPr>
          <a:xfrm>
            <a:off x="6039969" y="5350759"/>
            <a:ext cx="124240" cy="12424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4BE7D141-E60D-4B00-AA4B-1F588212DCAD}"/>
              </a:ext>
            </a:extLst>
          </p:cNvPr>
          <p:cNvSpPr txBox="1"/>
          <p:nvPr/>
        </p:nvSpPr>
        <p:spPr>
          <a:xfrm>
            <a:off x="5033412" y="5474464"/>
            <a:ext cx="2092090" cy="954107"/>
          </a:xfrm>
          <a:prstGeom prst="rect">
            <a:avLst/>
          </a:prstGeom>
          <a:noFill/>
        </p:spPr>
        <p:txBody>
          <a:bodyPr wrap="square" rtlCol="0">
            <a:spAutoFit/>
          </a:bodyPr>
          <a:lstStyle/>
          <a:p>
            <a:pPr algn="ctr"/>
            <a:r>
              <a:rPr lang="en-US" sz="2800" dirty="0">
                <a:solidFill>
                  <a:srgbClr val="EF3078"/>
                </a:solidFill>
                <a:latin typeface="Century Gothic" panose="020B0502020202020204" pitchFamily="34" charset="0"/>
              </a:rPr>
              <a:t>What is the process?</a:t>
            </a:r>
          </a:p>
        </p:txBody>
      </p:sp>
      <p:sp>
        <p:nvSpPr>
          <p:cNvPr id="45" name="Arc 44">
            <a:extLst>
              <a:ext uri="{FF2B5EF4-FFF2-40B4-BE49-F238E27FC236}">
                <a16:creationId xmlns:a16="http://schemas.microsoft.com/office/drawing/2014/main" id="{E3730103-7F8D-4792-83EE-5FFC4A5D2274}"/>
              </a:ext>
            </a:extLst>
          </p:cNvPr>
          <p:cNvSpPr/>
          <p:nvPr/>
        </p:nvSpPr>
        <p:spPr>
          <a:xfrm rot="5400000">
            <a:off x="7906257" y="3535738"/>
            <a:ext cx="919162" cy="919162"/>
          </a:xfrm>
          <a:prstGeom prst="arc">
            <a:avLst>
              <a:gd name="adj1" fmla="val 5420354"/>
              <a:gd name="adj2" fmla="val 10853341"/>
            </a:avLst>
          </a:prstGeom>
          <a:ln w="19050">
            <a:solidFill>
              <a:srgbClr val="C5AB5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Oval 45">
            <a:extLst>
              <a:ext uri="{FF2B5EF4-FFF2-40B4-BE49-F238E27FC236}">
                <a16:creationId xmlns:a16="http://schemas.microsoft.com/office/drawing/2014/main" id="{86694F26-80D5-467D-94C4-C9C860517F5F}"/>
              </a:ext>
            </a:extLst>
          </p:cNvPr>
          <p:cNvSpPr/>
          <p:nvPr/>
        </p:nvSpPr>
        <p:spPr>
          <a:xfrm>
            <a:off x="8270588" y="3900069"/>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ircle: Hollow 46">
            <a:extLst>
              <a:ext uri="{FF2B5EF4-FFF2-40B4-BE49-F238E27FC236}">
                <a16:creationId xmlns:a16="http://schemas.microsoft.com/office/drawing/2014/main" id="{B0789B4A-0620-4211-9109-6DBE9A07FE51}"/>
              </a:ext>
            </a:extLst>
          </p:cNvPr>
          <p:cNvSpPr/>
          <p:nvPr/>
        </p:nvSpPr>
        <p:spPr>
          <a:xfrm>
            <a:off x="8151525" y="3781006"/>
            <a:ext cx="428626" cy="428626"/>
          </a:xfrm>
          <a:prstGeom prst="donut">
            <a:avLst>
              <a:gd name="adj" fmla="val 5281"/>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Circle: Hollow 47">
            <a:extLst>
              <a:ext uri="{FF2B5EF4-FFF2-40B4-BE49-F238E27FC236}">
                <a16:creationId xmlns:a16="http://schemas.microsoft.com/office/drawing/2014/main" id="{9C63B36C-028C-4461-9179-02E81EA9B830}"/>
              </a:ext>
            </a:extLst>
          </p:cNvPr>
          <p:cNvSpPr/>
          <p:nvPr/>
        </p:nvSpPr>
        <p:spPr>
          <a:xfrm>
            <a:off x="8018653" y="3648134"/>
            <a:ext cx="694370" cy="694370"/>
          </a:xfrm>
          <a:prstGeom prst="donut">
            <a:avLst>
              <a:gd name="adj" fmla="val 2879"/>
            </a:avLst>
          </a:prstGeom>
          <a:solidFill>
            <a:srgbClr val="C5AB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9" name="Straight Connector 48">
            <a:extLst>
              <a:ext uri="{FF2B5EF4-FFF2-40B4-BE49-F238E27FC236}">
                <a16:creationId xmlns:a16="http://schemas.microsoft.com/office/drawing/2014/main" id="{15E6C7CE-0DCB-4A82-B08E-519AC3270B85}"/>
              </a:ext>
            </a:extLst>
          </p:cNvPr>
          <p:cNvCxnSpPr>
            <a:cxnSpLocks/>
          </p:cNvCxnSpPr>
          <p:nvPr/>
        </p:nvCxnSpPr>
        <p:spPr>
          <a:xfrm flipV="1">
            <a:off x="8365839" y="2614747"/>
            <a:ext cx="0" cy="1033387"/>
          </a:xfrm>
          <a:prstGeom prst="line">
            <a:avLst/>
          </a:prstGeom>
          <a:ln w="19050">
            <a:solidFill>
              <a:srgbClr val="1C7CBB"/>
            </a:solidFill>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4CFE38F3-7830-46D8-95EE-69DB62ED465D}"/>
              </a:ext>
            </a:extLst>
          </p:cNvPr>
          <p:cNvSpPr/>
          <p:nvPr/>
        </p:nvSpPr>
        <p:spPr>
          <a:xfrm>
            <a:off x="8303718" y="2568391"/>
            <a:ext cx="124240" cy="12424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65F62DC2-C651-4B22-B4CB-1846861868F6}"/>
              </a:ext>
            </a:extLst>
          </p:cNvPr>
          <p:cNvSpPr txBox="1"/>
          <p:nvPr/>
        </p:nvSpPr>
        <p:spPr>
          <a:xfrm>
            <a:off x="6932955" y="1679772"/>
            <a:ext cx="2819220" cy="830997"/>
          </a:xfrm>
          <a:prstGeom prst="rect">
            <a:avLst/>
          </a:prstGeom>
          <a:noFill/>
        </p:spPr>
        <p:txBody>
          <a:bodyPr wrap="square" rtlCol="0">
            <a:spAutoFit/>
          </a:bodyPr>
          <a:lstStyle/>
          <a:p>
            <a:pPr algn="ctr"/>
            <a:r>
              <a:rPr lang="en-US" sz="2400" dirty="0">
                <a:solidFill>
                  <a:srgbClr val="1C7CBB"/>
                </a:solidFill>
                <a:latin typeface="Century Gothic" panose="020B0502020202020204" pitchFamily="34" charset="0"/>
              </a:rPr>
              <a:t>Where does it come from?</a:t>
            </a:r>
          </a:p>
        </p:txBody>
      </p:sp>
      <p:sp>
        <p:nvSpPr>
          <p:cNvPr id="53" name="Arc 52">
            <a:extLst>
              <a:ext uri="{FF2B5EF4-FFF2-40B4-BE49-F238E27FC236}">
                <a16:creationId xmlns:a16="http://schemas.microsoft.com/office/drawing/2014/main" id="{FC85B459-7BA2-4C61-9178-E1CE5EFAEC56}"/>
              </a:ext>
            </a:extLst>
          </p:cNvPr>
          <p:cNvSpPr/>
          <p:nvPr/>
        </p:nvSpPr>
        <p:spPr>
          <a:xfrm>
            <a:off x="10144184" y="3535738"/>
            <a:ext cx="919162" cy="919162"/>
          </a:xfrm>
          <a:prstGeom prst="arc">
            <a:avLst>
              <a:gd name="adj1" fmla="val 5420354"/>
              <a:gd name="adj2" fmla="val 10853341"/>
            </a:avLst>
          </a:prstGeom>
          <a:ln w="19050">
            <a:solidFill>
              <a:srgbClr val="C5AB5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a:extLst>
              <a:ext uri="{FF2B5EF4-FFF2-40B4-BE49-F238E27FC236}">
                <a16:creationId xmlns:a16="http://schemas.microsoft.com/office/drawing/2014/main" id="{4A6EEA54-5314-432F-B5DF-B223248AB8AA}"/>
              </a:ext>
            </a:extLst>
          </p:cNvPr>
          <p:cNvSpPr/>
          <p:nvPr/>
        </p:nvSpPr>
        <p:spPr>
          <a:xfrm>
            <a:off x="10508515" y="3900069"/>
            <a:ext cx="190500" cy="190500"/>
          </a:xfrm>
          <a:prstGeom prst="ellipse">
            <a:avLst/>
          </a:prstGeom>
          <a:solidFill>
            <a:srgbClr val="6838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56" name="Circle: Hollow 55">
            <a:extLst>
              <a:ext uri="{FF2B5EF4-FFF2-40B4-BE49-F238E27FC236}">
                <a16:creationId xmlns:a16="http://schemas.microsoft.com/office/drawing/2014/main" id="{0C983C23-7914-456E-AA37-90FEEBD851C0}"/>
              </a:ext>
            </a:extLst>
          </p:cNvPr>
          <p:cNvSpPr/>
          <p:nvPr/>
        </p:nvSpPr>
        <p:spPr>
          <a:xfrm>
            <a:off x="10389452" y="3781006"/>
            <a:ext cx="428626" cy="428626"/>
          </a:xfrm>
          <a:prstGeom prst="donut">
            <a:avLst>
              <a:gd name="adj" fmla="val 5281"/>
            </a:avLst>
          </a:prstGeom>
          <a:solidFill>
            <a:srgbClr val="6838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Circle: Hollow 56">
            <a:extLst>
              <a:ext uri="{FF2B5EF4-FFF2-40B4-BE49-F238E27FC236}">
                <a16:creationId xmlns:a16="http://schemas.microsoft.com/office/drawing/2014/main" id="{CD810234-B3DF-4AE8-B7F5-9B91C3FEE8A3}"/>
              </a:ext>
            </a:extLst>
          </p:cNvPr>
          <p:cNvSpPr/>
          <p:nvPr/>
        </p:nvSpPr>
        <p:spPr>
          <a:xfrm>
            <a:off x="10256580" y="3648134"/>
            <a:ext cx="694370" cy="694370"/>
          </a:xfrm>
          <a:prstGeom prst="donut">
            <a:avLst>
              <a:gd name="adj" fmla="val 2879"/>
            </a:avLst>
          </a:prstGeom>
          <a:solidFill>
            <a:srgbClr val="C5AB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8" name="Straight Connector 57">
            <a:extLst>
              <a:ext uri="{FF2B5EF4-FFF2-40B4-BE49-F238E27FC236}">
                <a16:creationId xmlns:a16="http://schemas.microsoft.com/office/drawing/2014/main" id="{A61A79A1-830D-43A5-991E-41089FE309F5}"/>
              </a:ext>
            </a:extLst>
          </p:cNvPr>
          <p:cNvCxnSpPr>
            <a:cxnSpLocks/>
          </p:cNvCxnSpPr>
          <p:nvPr/>
        </p:nvCxnSpPr>
        <p:spPr>
          <a:xfrm flipV="1">
            <a:off x="10603766" y="4342506"/>
            <a:ext cx="0" cy="715269"/>
          </a:xfrm>
          <a:prstGeom prst="line">
            <a:avLst/>
          </a:prstGeom>
          <a:ln w="19050">
            <a:solidFill>
              <a:srgbClr val="683818"/>
            </a:solidFill>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91D217BA-6735-41FC-ADDE-ADA84BF5E891}"/>
              </a:ext>
            </a:extLst>
          </p:cNvPr>
          <p:cNvSpPr/>
          <p:nvPr/>
        </p:nvSpPr>
        <p:spPr>
          <a:xfrm>
            <a:off x="10543122" y="5039000"/>
            <a:ext cx="124240" cy="12424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493BBA26-6FB6-4EDA-AE7C-332D388F6619}"/>
              </a:ext>
            </a:extLst>
          </p:cNvPr>
          <p:cNvSpPr txBox="1"/>
          <p:nvPr/>
        </p:nvSpPr>
        <p:spPr>
          <a:xfrm>
            <a:off x="9385015" y="5101120"/>
            <a:ext cx="2393612" cy="954107"/>
          </a:xfrm>
          <a:prstGeom prst="rect">
            <a:avLst/>
          </a:prstGeom>
          <a:noFill/>
        </p:spPr>
        <p:txBody>
          <a:bodyPr wrap="square" rtlCol="0">
            <a:spAutoFit/>
          </a:bodyPr>
          <a:lstStyle/>
          <a:p>
            <a:pPr algn="ctr"/>
            <a:r>
              <a:rPr lang="en-US" sz="2800" dirty="0">
                <a:solidFill>
                  <a:srgbClr val="683818"/>
                </a:solidFill>
                <a:latin typeface="Century Gothic" panose="020B0502020202020204" pitchFamily="34" charset="0"/>
              </a:rPr>
              <a:t>Finally, what is Fairtrade?</a:t>
            </a:r>
          </a:p>
        </p:txBody>
      </p:sp>
      <p:sp>
        <p:nvSpPr>
          <p:cNvPr id="70" name="TextBox 69">
            <a:extLst>
              <a:ext uri="{FF2B5EF4-FFF2-40B4-BE49-F238E27FC236}">
                <a16:creationId xmlns:a16="http://schemas.microsoft.com/office/drawing/2014/main" id="{AC17817C-AF36-4468-94FC-44DCFF825290}"/>
              </a:ext>
            </a:extLst>
          </p:cNvPr>
          <p:cNvSpPr txBox="1"/>
          <p:nvPr/>
        </p:nvSpPr>
        <p:spPr>
          <a:xfrm>
            <a:off x="2253134" y="244989"/>
            <a:ext cx="7645665" cy="707886"/>
          </a:xfrm>
          <a:prstGeom prst="rect">
            <a:avLst/>
          </a:prstGeom>
          <a:noFill/>
        </p:spPr>
        <p:txBody>
          <a:bodyPr wrap="square" rtlCol="0">
            <a:spAutoFit/>
          </a:bodyPr>
          <a:lstStyle/>
          <a:p>
            <a:pPr algn="ctr"/>
            <a:r>
              <a:rPr lang="en-US" sz="4000" dirty="0">
                <a:solidFill>
                  <a:srgbClr val="C5AB58"/>
                </a:solidFill>
                <a:latin typeface="Tw Cen MT" panose="020B0602020104020603" pitchFamily="34" charset="0"/>
              </a:rPr>
              <a:t>SUMMARY OF HOT CHOC MODULE</a:t>
            </a:r>
          </a:p>
        </p:txBody>
      </p:sp>
      <p:grpSp>
        <p:nvGrpSpPr>
          <p:cNvPr id="79" name="Group 78">
            <a:extLst>
              <a:ext uri="{FF2B5EF4-FFF2-40B4-BE49-F238E27FC236}">
                <a16:creationId xmlns:a16="http://schemas.microsoft.com/office/drawing/2014/main" id="{B347FCAE-CD51-47C1-A0E5-7FE287A79E42}"/>
              </a:ext>
            </a:extLst>
          </p:cNvPr>
          <p:cNvGrpSpPr/>
          <p:nvPr/>
        </p:nvGrpSpPr>
        <p:grpSpPr>
          <a:xfrm>
            <a:off x="5378755" y="1140848"/>
            <a:ext cx="1434489" cy="190500"/>
            <a:chOff x="4679586" y="878988"/>
            <a:chExt cx="1434489" cy="190500"/>
          </a:xfrm>
        </p:grpSpPr>
        <p:sp>
          <p:nvSpPr>
            <p:cNvPr id="71" name="Oval 70">
              <a:extLst>
                <a:ext uri="{FF2B5EF4-FFF2-40B4-BE49-F238E27FC236}">
                  <a16:creationId xmlns:a16="http://schemas.microsoft.com/office/drawing/2014/main" id="{957F6F33-D335-4F37-A9F5-23DE49CB0B4A}"/>
                </a:ext>
              </a:extLst>
            </p:cNvPr>
            <p:cNvSpPr/>
            <p:nvPr/>
          </p:nvSpPr>
          <p:spPr>
            <a:xfrm>
              <a:off x="4679586" y="878988"/>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9D3A95DB-0E0C-40A8-88F7-9DAC67B156F6}"/>
                </a:ext>
              </a:extLst>
            </p:cNvPr>
            <p:cNvSpPr/>
            <p:nvPr/>
          </p:nvSpPr>
          <p:spPr>
            <a:xfrm>
              <a:off x="4990736" y="878988"/>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AD1EA8C3-D35D-4FB7-8D6B-858B4EE08256}"/>
                </a:ext>
              </a:extLst>
            </p:cNvPr>
            <p:cNvSpPr/>
            <p:nvPr/>
          </p:nvSpPr>
          <p:spPr>
            <a:xfrm>
              <a:off x="5301522" y="878988"/>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FD4B96A9-29AD-4507-B1E8-D12C03BAD2C2}"/>
                </a:ext>
              </a:extLst>
            </p:cNvPr>
            <p:cNvSpPr/>
            <p:nvPr/>
          </p:nvSpPr>
          <p:spPr>
            <a:xfrm>
              <a:off x="5612308" y="878988"/>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50AFA104-D1BD-427D-90C1-6CE47F2C7A56}"/>
                </a:ext>
              </a:extLst>
            </p:cNvPr>
            <p:cNvSpPr/>
            <p:nvPr/>
          </p:nvSpPr>
          <p:spPr>
            <a:xfrm>
              <a:off x="5923575" y="878988"/>
              <a:ext cx="190500" cy="1905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a:extLst>
              <a:ext uri="{FF2B5EF4-FFF2-40B4-BE49-F238E27FC236}">
                <a16:creationId xmlns:a16="http://schemas.microsoft.com/office/drawing/2014/main" id="{66DF6E93-27B4-1243-8A9B-674AE600EFE8}"/>
              </a:ext>
            </a:extLst>
          </p:cNvPr>
          <p:cNvPicPr>
            <a:picLocks noChangeAspect="1"/>
          </p:cNvPicPr>
          <p:nvPr/>
        </p:nvPicPr>
        <p:blipFill>
          <a:blip r:embed="rId13"/>
          <a:stretch>
            <a:fillRect/>
          </a:stretch>
        </p:blipFill>
        <p:spPr>
          <a:xfrm>
            <a:off x="10540823" y="190335"/>
            <a:ext cx="1231409" cy="1190238"/>
          </a:xfrm>
          <a:prstGeom prst="rect">
            <a:avLst/>
          </a:prstGeom>
        </p:spPr>
      </p:pic>
      <p:pic>
        <p:nvPicPr>
          <p:cNvPr id="61" name="Picture 60">
            <a:extLst>
              <a:ext uri="{FF2B5EF4-FFF2-40B4-BE49-F238E27FC236}">
                <a16:creationId xmlns:a16="http://schemas.microsoft.com/office/drawing/2014/main" id="{460F8538-3C64-5445-BE6C-A47F0B221D87}"/>
              </a:ext>
            </a:extLst>
          </p:cNvPr>
          <p:cNvPicPr>
            <a:picLocks noChangeAspect="1"/>
          </p:cNvPicPr>
          <p:nvPr/>
        </p:nvPicPr>
        <p:blipFill>
          <a:blip r:embed="rId13"/>
          <a:stretch>
            <a:fillRect/>
          </a:stretch>
        </p:blipFill>
        <p:spPr>
          <a:xfrm>
            <a:off x="484631" y="190335"/>
            <a:ext cx="1231409" cy="1190238"/>
          </a:xfrm>
          <a:prstGeom prst="rect">
            <a:avLst/>
          </a:prstGeom>
        </p:spPr>
      </p:pic>
    </p:spTree>
    <p:extLst>
      <p:ext uri="{BB962C8B-B14F-4D97-AF65-F5344CB8AC3E}">
        <p14:creationId xmlns:p14="http://schemas.microsoft.com/office/powerpoint/2010/main" val="54957836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82" fill="hold"/>
                                        <p:tgtEl>
                                          <p:spTgt spid="6"/>
                                        </p:tgtEl>
                                      </p:cBhvr>
                                    </p:cmd>
                                  </p:childTnLst>
                                </p:cTn>
                              </p:par>
                            </p:childTnLst>
                          </p:cTn>
                        </p:par>
                        <p:par>
                          <p:cTn id="7" fill="hold">
                            <p:stCondLst>
                              <p:cond delay="2182"/>
                            </p:stCondLst>
                            <p:childTnLst>
                              <p:par>
                                <p:cTn id="8" presetID="1" presetClass="mediacall" presetSubtype="0" fill="hold" nodeType="afterEffect">
                                  <p:stCondLst>
                                    <p:cond delay="0"/>
                                  </p:stCondLst>
                                  <p:childTnLst>
                                    <p:cmd type="call" cmd="playFrom(0.0)">
                                      <p:cBhvr>
                                        <p:cTn id="9" dur="2589" fill="hold"/>
                                        <p:tgtEl>
                                          <p:spTgt spid="13"/>
                                        </p:tgtEl>
                                      </p:cBhvr>
                                    </p:cmd>
                                  </p:childTnLst>
                                </p:cTn>
                              </p:par>
                            </p:childTnLst>
                          </p:cTn>
                        </p:par>
                        <p:par>
                          <p:cTn id="10" fill="hold">
                            <p:stCondLst>
                              <p:cond delay="4771"/>
                            </p:stCondLst>
                            <p:childTnLst>
                              <p:par>
                                <p:cTn id="11" presetID="22" presetClass="entr" presetSubtype="8"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par>
                          <p:cTn id="14" fill="hold">
                            <p:stCondLst>
                              <p:cond delay="5271"/>
                            </p:stCondLst>
                            <p:childTnLst>
                              <p:par>
                                <p:cTn id="15" presetID="5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5771"/>
                            </p:stCondLst>
                            <p:childTnLst>
                              <p:par>
                                <p:cTn id="21" presetID="53" presetClass="entr" presetSubtype="16"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par>
                          <p:cTn id="26" fill="hold">
                            <p:stCondLst>
                              <p:cond delay="6271"/>
                            </p:stCondLst>
                            <p:childTnLst>
                              <p:par>
                                <p:cTn id="27" presetID="53" presetClass="entr" presetSubtype="16"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par>
                          <p:cTn id="32" fill="hold">
                            <p:stCondLst>
                              <p:cond delay="6771"/>
                            </p:stCondLst>
                            <p:childTnLst>
                              <p:par>
                                <p:cTn id="33" presetID="22" presetClass="entr" presetSubtype="1"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up)">
                                      <p:cBhvr>
                                        <p:cTn id="35" dur="500"/>
                                        <p:tgtEl>
                                          <p:spTgt spid="12"/>
                                        </p:tgtEl>
                                      </p:cBhvr>
                                    </p:animEffect>
                                  </p:childTnLst>
                                </p:cTn>
                              </p:par>
                            </p:childTnLst>
                          </p:cTn>
                        </p:par>
                        <p:par>
                          <p:cTn id="36" fill="hold">
                            <p:stCondLst>
                              <p:cond delay="7271"/>
                            </p:stCondLst>
                            <p:childTnLst>
                              <p:par>
                                <p:cTn id="37" presetID="53" presetClass="entr" presetSubtype="16"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fltVal val="0"/>
                                          </p:val>
                                        </p:tav>
                                        <p:tav tm="100000">
                                          <p:val>
                                            <p:strVal val="#ppt_h"/>
                                          </p:val>
                                        </p:tav>
                                      </p:tavLst>
                                    </p:anim>
                                    <p:animEffect transition="in" filter="fade">
                                      <p:cBhvr>
                                        <p:cTn id="41" dur="500"/>
                                        <p:tgtEl>
                                          <p:spTgt spid="14"/>
                                        </p:tgtEl>
                                      </p:cBhvr>
                                    </p:animEffect>
                                  </p:childTnLst>
                                </p:cTn>
                              </p:par>
                            </p:childTnLst>
                          </p:cTn>
                        </p:par>
                        <p:par>
                          <p:cTn id="42" fill="hold">
                            <p:stCondLst>
                              <p:cond delay="7771"/>
                            </p:stCondLst>
                            <p:childTnLst>
                              <p:par>
                                <p:cTn id="43" presetID="53" presetClass="entr" presetSubtype="16"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animEffect transition="in" filter="fade">
                                      <p:cBhvr>
                                        <p:cTn id="47" dur="500"/>
                                        <p:tgtEl>
                                          <p:spTgt spid="11"/>
                                        </p:tgtEl>
                                      </p:cBhvr>
                                    </p:animEffect>
                                  </p:childTnLst>
                                </p:cTn>
                              </p:par>
                              <p:par>
                                <p:cTn id="48" presetID="47"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anim calcmode="lin" valueType="num">
                                      <p:cBhvr>
                                        <p:cTn id="51" dur="500" fill="hold"/>
                                        <p:tgtEl>
                                          <p:spTgt spid="16"/>
                                        </p:tgtEl>
                                        <p:attrNameLst>
                                          <p:attrName>ppt_x</p:attrName>
                                        </p:attrNameLst>
                                      </p:cBhvr>
                                      <p:tavLst>
                                        <p:tav tm="0">
                                          <p:val>
                                            <p:strVal val="#ppt_x"/>
                                          </p:val>
                                        </p:tav>
                                        <p:tav tm="100000">
                                          <p:val>
                                            <p:strVal val="#ppt_x"/>
                                          </p:val>
                                        </p:tav>
                                      </p:tavLst>
                                    </p:anim>
                                    <p:anim calcmode="lin" valueType="num">
                                      <p:cBhvr>
                                        <p:cTn id="52" dur="5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7" name="what is caoao.wav"/>
                                        </p:tgtEl>
                                      </p:cMediaNode>
                                    </p:audio>
                                  </p:subTnLst>
                                </p:cTn>
                              </p:par>
                            </p:childTnLst>
                          </p:cTn>
                        </p:par>
                        <p:par>
                          <p:cTn id="53" fill="hold">
                            <p:stCondLst>
                              <p:cond delay="8271"/>
                            </p:stCondLst>
                            <p:childTnLst>
                              <p:par>
                                <p:cTn id="54" presetID="22" presetClass="entr" presetSubtype="8" fill="hold"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left)">
                                      <p:cBhvr>
                                        <p:cTn id="56" dur="500"/>
                                        <p:tgtEl>
                                          <p:spTgt spid="19"/>
                                        </p:tgtEl>
                                      </p:cBhvr>
                                    </p:animEffect>
                                  </p:childTnLst>
                                </p:cTn>
                              </p:par>
                            </p:childTnLst>
                          </p:cTn>
                        </p:par>
                        <p:par>
                          <p:cTn id="57" fill="hold">
                            <p:stCondLst>
                              <p:cond delay="8771"/>
                            </p:stCondLst>
                            <p:childTnLst>
                              <p:par>
                                <p:cTn id="58" presetID="53" presetClass="entr" presetSubtype="16" fill="hold" grpId="0" nodeType="afterEffect">
                                  <p:stCondLst>
                                    <p:cond delay="0"/>
                                  </p:stCondLst>
                                  <p:childTnLst>
                                    <p:set>
                                      <p:cBhvr>
                                        <p:cTn id="59" dur="1" fill="hold">
                                          <p:stCondLst>
                                            <p:cond delay="0"/>
                                          </p:stCondLst>
                                        </p:cTn>
                                        <p:tgtEl>
                                          <p:spTgt spid="20"/>
                                        </p:tgtEl>
                                        <p:attrNameLst>
                                          <p:attrName>style.visibility</p:attrName>
                                        </p:attrNameLst>
                                      </p:cBhvr>
                                      <p:to>
                                        <p:strVal val="visible"/>
                                      </p:to>
                                    </p:set>
                                    <p:anim calcmode="lin" valueType="num">
                                      <p:cBhvr>
                                        <p:cTn id="60" dur="500" fill="hold"/>
                                        <p:tgtEl>
                                          <p:spTgt spid="20"/>
                                        </p:tgtEl>
                                        <p:attrNameLst>
                                          <p:attrName>ppt_w</p:attrName>
                                        </p:attrNameLst>
                                      </p:cBhvr>
                                      <p:tavLst>
                                        <p:tav tm="0">
                                          <p:val>
                                            <p:fltVal val="0"/>
                                          </p:val>
                                        </p:tav>
                                        <p:tav tm="100000">
                                          <p:val>
                                            <p:strVal val="#ppt_w"/>
                                          </p:val>
                                        </p:tav>
                                      </p:tavLst>
                                    </p:anim>
                                    <p:anim calcmode="lin" valueType="num">
                                      <p:cBhvr>
                                        <p:cTn id="61" dur="500" fill="hold"/>
                                        <p:tgtEl>
                                          <p:spTgt spid="20"/>
                                        </p:tgtEl>
                                        <p:attrNameLst>
                                          <p:attrName>ppt_h</p:attrName>
                                        </p:attrNameLst>
                                      </p:cBhvr>
                                      <p:tavLst>
                                        <p:tav tm="0">
                                          <p:val>
                                            <p:fltVal val="0"/>
                                          </p:val>
                                        </p:tav>
                                        <p:tav tm="100000">
                                          <p:val>
                                            <p:strVal val="#ppt_h"/>
                                          </p:val>
                                        </p:tav>
                                      </p:tavLst>
                                    </p:anim>
                                    <p:animEffect transition="in" filter="fade">
                                      <p:cBhvr>
                                        <p:cTn id="62" dur="500"/>
                                        <p:tgtEl>
                                          <p:spTgt spid="20"/>
                                        </p:tgtEl>
                                      </p:cBhvr>
                                    </p:animEffect>
                                  </p:childTnLst>
                                </p:cTn>
                              </p:par>
                            </p:childTnLst>
                          </p:cTn>
                        </p:par>
                        <p:par>
                          <p:cTn id="63" fill="hold">
                            <p:stCondLst>
                              <p:cond delay="9271"/>
                            </p:stCondLst>
                            <p:childTnLst>
                              <p:par>
                                <p:cTn id="64" presetID="53" presetClass="entr" presetSubtype="16" fill="hold" grpId="0" nodeType="after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p:cTn id="66" dur="500" fill="hold"/>
                                        <p:tgtEl>
                                          <p:spTgt spid="21"/>
                                        </p:tgtEl>
                                        <p:attrNameLst>
                                          <p:attrName>ppt_w</p:attrName>
                                        </p:attrNameLst>
                                      </p:cBhvr>
                                      <p:tavLst>
                                        <p:tav tm="0">
                                          <p:val>
                                            <p:fltVal val="0"/>
                                          </p:val>
                                        </p:tav>
                                        <p:tav tm="100000">
                                          <p:val>
                                            <p:strVal val="#ppt_w"/>
                                          </p:val>
                                        </p:tav>
                                      </p:tavLst>
                                    </p:anim>
                                    <p:anim calcmode="lin" valueType="num">
                                      <p:cBhvr>
                                        <p:cTn id="67" dur="500" fill="hold"/>
                                        <p:tgtEl>
                                          <p:spTgt spid="21"/>
                                        </p:tgtEl>
                                        <p:attrNameLst>
                                          <p:attrName>ppt_h</p:attrName>
                                        </p:attrNameLst>
                                      </p:cBhvr>
                                      <p:tavLst>
                                        <p:tav tm="0">
                                          <p:val>
                                            <p:fltVal val="0"/>
                                          </p:val>
                                        </p:tav>
                                        <p:tav tm="100000">
                                          <p:val>
                                            <p:strVal val="#ppt_h"/>
                                          </p:val>
                                        </p:tav>
                                      </p:tavLst>
                                    </p:anim>
                                    <p:animEffect transition="in" filter="fade">
                                      <p:cBhvr>
                                        <p:cTn id="68" dur="500"/>
                                        <p:tgtEl>
                                          <p:spTgt spid="21"/>
                                        </p:tgtEl>
                                      </p:cBhvr>
                                    </p:animEffect>
                                  </p:childTnLst>
                                </p:cTn>
                              </p:par>
                            </p:childTnLst>
                          </p:cTn>
                        </p:par>
                        <p:par>
                          <p:cTn id="69" fill="hold">
                            <p:stCondLst>
                              <p:cond delay="9771"/>
                            </p:stCondLst>
                            <p:childTnLst>
                              <p:par>
                                <p:cTn id="70" presetID="53" presetClass="entr" presetSubtype="16"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Effect transition="in" filter="fade">
                                      <p:cBhvr>
                                        <p:cTn id="74" dur="500"/>
                                        <p:tgtEl>
                                          <p:spTgt spid="22"/>
                                        </p:tgtEl>
                                      </p:cBhvr>
                                    </p:animEffect>
                                  </p:childTnLst>
                                </p:cTn>
                              </p:par>
                            </p:childTnLst>
                          </p:cTn>
                        </p:par>
                        <p:par>
                          <p:cTn id="75" fill="hold">
                            <p:stCondLst>
                              <p:cond delay="10271"/>
                            </p:stCondLst>
                            <p:childTnLst>
                              <p:par>
                                <p:cTn id="76" presetID="22" presetClass="entr" presetSubtype="4" fill="hold" nodeType="after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wipe(down)">
                                      <p:cBhvr>
                                        <p:cTn id="78" dur="500"/>
                                        <p:tgtEl>
                                          <p:spTgt spid="23"/>
                                        </p:tgtEl>
                                      </p:cBhvr>
                                    </p:animEffect>
                                  </p:childTnLst>
                                </p:cTn>
                              </p:par>
                            </p:childTnLst>
                          </p:cTn>
                        </p:par>
                        <p:par>
                          <p:cTn id="79" fill="hold">
                            <p:stCondLst>
                              <p:cond delay="10771"/>
                            </p:stCondLst>
                            <p:childTnLst>
                              <p:par>
                                <p:cTn id="80" presetID="53" presetClass="entr" presetSubtype="16" fill="hold" grpId="0" nodeType="afterEffect">
                                  <p:stCondLst>
                                    <p:cond delay="0"/>
                                  </p:stCondLst>
                                  <p:childTnLst>
                                    <p:set>
                                      <p:cBhvr>
                                        <p:cTn id="81" dur="1" fill="hold">
                                          <p:stCondLst>
                                            <p:cond delay="0"/>
                                          </p:stCondLst>
                                        </p:cTn>
                                        <p:tgtEl>
                                          <p:spTgt spid="24"/>
                                        </p:tgtEl>
                                        <p:attrNameLst>
                                          <p:attrName>style.visibility</p:attrName>
                                        </p:attrNameLst>
                                      </p:cBhvr>
                                      <p:to>
                                        <p:strVal val="visible"/>
                                      </p:to>
                                    </p:set>
                                    <p:anim calcmode="lin" valueType="num">
                                      <p:cBhvr>
                                        <p:cTn id="82" dur="500" fill="hold"/>
                                        <p:tgtEl>
                                          <p:spTgt spid="24"/>
                                        </p:tgtEl>
                                        <p:attrNameLst>
                                          <p:attrName>ppt_w</p:attrName>
                                        </p:attrNameLst>
                                      </p:cBhvr>
                                      <p:tavLst>
                                        <p:tav tm="0">
                                          <p:val>
                                            <p:fltVal val="0"/>
                                          </p:val>
                                        </p:tav>
                                        <p:tav tm="100000">
                                          <p:val>
                                            <p:strVal val="#ppt_w"/>
                                          </p:val>
                                        </p:tav>
                                      </p:tavLst>
                                    </p:anim>
                                    <p:anim calcmode="lin" valueType="num">
                                      <p:cBhvr>
                                        <p:cTn id="83" dur="500" fill="hold"/>
                                        <p:tgtEl>
                                          <p:spTgt spid="24"/>
                                        </p:tgtEl>
                                        <p:attrNameLst>
                                          <p:attrName>ppt_h</p:attrName>
                                        </p:attrNameLst>
                                      </p:cBhvr>
                                      <p:tavLst>
                                        <p:tav tm="0">
                                          <p:val>
                                            <p:fltVal val="0"/>
                                          </p:val>
                                        </p:tav>
                                        <p:tav tm="100000">
                                          <p:val>
                                            <p:strVal val="#ppt_h"/>
                                          </p:val>
                                        </p:tav>
                                      </p:tavLst>
                                    </p:anim>
                                    <p:animEffect transition="in" filter="fade">
                                      <p:cBhvr>
                                        <p:cTn id="84" dur="500"/>
                                        <p:tgtEl>
                                          <p:spTgt spid="24"/>
                                        </p:tgtEl>
                                      </p:cBhvr>
                                    </p:animEffect>
                                  </p:childTnLst>
                                </p:cTn>
                              </p:par>
                            </p:childTnLst>
                          </p:cTn>
                        </p:par>
                        <p:par>
                          <p:cTn id="85" fill="hold">
                            <p:stCondLst>
                              <p:cond delay="11271"/>
                            </p:stCondLst>
                            <p:childTnLst>
                              <p:par>
                                <p:cTn id="86" presetID="53" presetClass="entr" presetSubtype="16" fill="hold" grpId="0" nodeType="afterEffect">
                                  <p:stCondLst>
                                    <p:cond delay="0"/>
                                  </p:stCondLst>
                                  <p:childTnLst>
                                    <p:set>
                                      <p:cBhvr>
                                        <p:cTn id="87" dur="1" fill="hold">
                                          <p:stCondLst>
                                            <p:cond delay="0"/>
                                          </p:stCondLst>
                                        </p:cTn>
                                        <p:tgtEl>
                                          <p:spTgt spid="18"/>
                                        </p:tgtEl>
                                        <p:attrNameLst>
                                          <p:attrName>style.visibility</p:attrName>
                                        </p:attrNameLst>
                                      </p:cBhvr>
                                      <p:to>
                                        <p:strVal val="visible"/>
                                      </p:to>
                                    </p:set>
                                    <p:anim calcmode="lin" valueType="num">
                                      <p:cBhvr>
                                        <p:cTn id="88" dur="500" fill="hold"/>
                                        <p:tgtEl>
                                          <p:spTgt spid="18"/>
                                        </p:tgtEl>
                                        <p:attrNameLst>
                                          <p:attrName>ppt_w</p:attrName>
                                        </p:attrNameLst>
                                      </p:cBhvr>
                                      <p:tavLst>
                                        <p:tav tm="0">
                                          <p:val>
                                            <p:fltVal val="0"/>
                                          </p:val>
                                        </p:tav>
                                        <p:tav tm="100000">
                                          <p:val>
                                            <p:strVal val="#ppt_w"/>
                                          </p:val>
                                        </p:tav>
                                      </p:tavLst>
                                    </p:anim>
                                    <p:anim calcmode="lin" valueType="num">
                                      <p:cBhvr>
                                        <p:cTn id="89" dur="500" fill="hold"/>
                                        <p:tgtEl>
                                          <p:spTgt spid="18"/>
                                        </p:tgtEl>
                                        <p:attrNameLst>
                                          <p:attrName>ppt_h</p:attrName>
                                        </p:attrNameLst>
                                      </p:cBhvr>
                                      <p:tavLst>
                                        <p:tav tm="0">
                                          <p:val>
                                            <p:fltVal val="0"/>
                                          </p:val>
                                        </p:tav>
                                        <p:tav tm="100000">
                                          <p:val>
                                            <p:strVal val="#ppt_h"/>
                                          </p:val>
                                        </p:tav>
                                      </p:tavLst>
                                    </p:anim>
                                    <p:animEffect transition="in" filter="fade">
                                      <p:cBhvr>
                                        <p:cTn id="90" dur="500"/>
                                        <p:tgtEl>
                                          <p:spTgt spid="18"/>
                                        </p:tgtEl>
                                      </p:cBhvr>
                                    </p:animEffect>
                                  </p:childTnLst>
                                </p:cTn>
                              </p:par>
                              <p:par>
                                <p:cTn id="91" presetID="42" presetClass="entr" presetSubtype="0" fill="hold" grpId="0" nodeType="withEffect">
                                  <p:stCondLst>
                                    <p:cond delay="0"/>
                                  </p:stCondLst>
                                  <p:childTnLst>
                                    <p:set>
                                      <p:cBhvr>
                                        <p:cTn id="92" dur="1" fill="hold">
                                          <p:stCondLst>
                                            <p:cond delay="0"/>
                                          </p:stCondLst>
                                        </p:cTn>
                                        <p:tgtEl>
                                          <p:spTgt spid="25"/>
                                        </p:tgtEl>
                                        <p:attrNameLst>
                                          <p:attrName>style.visibility</p:attrName>
                                        </p:attrNameLst>
                                      </p:cBhvr>
                                      <p:to>
                                        <p:strVal val="visible"/>
                                      </p:to>
                                    </p:set>
                                    <p:animEffect transition="in" filter="fade">
                                      <p:cBhvr>
                                        <p:cTn id="93" dur="500"/>
                                        <p:tgtEl>
                                          <p:spTgt spid="25"/>
                                        </p:tgtEl>
                                      </p:cBhvr>
                                    </p:animEffect>
                                    <p:anim calcmode="lin" valueType="num">
                                      <p:cBhvr>
                                        <p:cTn id="94" dur="500" fill="hold"/>
                                        <p:tgtEl>
                                          <p:spTgt spid="25"/>
                                        </p:tgtEl>
                                        <p:attrNameLst>
                                          <p:attrName>ppt_x</p:attrName>
                                        </p:attrNameLst>
                                      </p:cBhvr>
                                      <p:tavLst>
                                        <p:tav tm="0">
                                          <p:val>
                                            <p:strVal val="#ppt_x"/>
                                          </p:val>
                                        </p:tav>
                                        <p:tav tm="100000">
                                          <p:val>
                                            <p:strVal val="#ppt_x"/>
                                          </p:val>
                                        </p:tav>
                                      </p:tavLst>
                                    </p:anim>
                                    <p:anim calcmode="lin" valueType="num">
                                      <p:cBhvr>
                                        <p:cTn id="95" dur="5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1"/>
                                            </p:cond>
                                          </p:stCondLst>
                                          <p:endCondLst>
                                            <p:cond evt="onStopAudio" delay="0">
                                              <p:tgtEl>
                                                <p:sldTgt/>
                                              </p:tgtEl>
                                            </p:cond>
                                          </p:endCondLst>
                                        </p:cTn>
                                        <p:tgtEl>
                                          <p:sndTgt r:embed="rId8" name="history.wav"/>
                                        </p:tgtEl>
                                      </p:cMediaNode>
                                    </p:audio>
                                  </p:subTnLst>
                                </p:cTn>
                              </p:par>
                            </p:childTnLst>
                          </p:cTn>
                        </p:par>
                        <p:par>
                          <p:cTn id="96" fill="hold">
                            <p:stCondLst>
                              <p:cond delay="11771"/>
                            </p:stCondLst>
                            <p:childTnLst>
                              <p:par>
                                <p:cTn id="97" presetID="22" presetClass="entr" presetSubtype="8" fill="hold" nodeType="afterEffect">
                                  <p:stCondLst>
                                    <p:cond delay="0"/>
                                  </p:stCondLst>
                                  <p:childTnLst>
                                    <p:set>
                                      <p:cBhvr>
                                        <p:cTn id="98" dur="1" fill="hold">
                                          <p:stCondLst>
                                            <p:cond delay="0"/>
                                          </p:stCondLst>
                                        </p:cTn>
                                        <p:tgtEl>
                                          <p:spTgt spid="28"/>
                                        </p:tgtEl>
                                        <p:attrNameLst>
                                          <p:attrName>style.visibility</p:attrName>
                                        </p:attrNameLst>
                                      </p:cBhvr>
                                      <p:to>
                                        <p:strVal val="visible"/>
                                      </p:to>
                                    </p:set>
                                    <p:animEffect transition="in" filter="wipe(left)">
                                      <p:cBhvr>
                                        <p:cTn id="99" dur="500"/>
                                        <p:tgtEl>
                                          <p:spTgt spid="28"/>
                                        </p:tgtEl>
                                      </p:cBhvr>
                                    </p:animEffect>
                                  </p:childTnLst>
                                </p:cTn>
                              </p:par>
                            </p:childTnLst>
                          </p:cTn>
                        </p:par>
                        <p:par>
                          <p:cTn id="100" fill="hold">
                            <p:stCondLst>
                              <p:cond delay="12271"/>
                            </p:stCondLst>
                            <p:childTnLst>
                              <p:par>
                                <p:cTn id="101" presetID="53" presetClass="entr" presetSubtype="16" fill="hold" grpId="0" nodeType="afterEffect">
                                  <p:stCondLst>
                                    <p:cond delay="0"/>
                                  </p:stCondLst>
                                  <p:childTnLst>
                                    <p:set>
                                      <p:cBhvr>
                                        <p:cTn id="102" dur="1" fill="hold">
                                          <p:stCondLst>
                                            <p:cond delay="0"/>
                                          </p:stCondLst>
                                        </p:cTn>
                                        <p:tgtEl>
                                          <p:spTgt spid="29"/>
                                        </p:tgtEl>
                                        <p:attrNameLst>
                                          <p:attrName>style.visibility</p:attrName>
                                        </p:attrNameLst>
                                      </p:cBhvr>
                                      <p:to>
                                        <p:strVal val="visible"/>
                                      </p:to>
                                    </p:set>
                                    <p:anim calcmode="lin" valueType="num">
                                      <p:cBhvr>
                                        <p:cTn id="103" dur="500" fill="hold"/>
                                        <p:tgtEl>
                                          <p:spTgt spid="29"/>
                                        </p:tgtEl>
                                        <p:attrNameLst>
                                          <p:attrName>ppt_w</p:attrName>
                                        </p:attrNameLst>
                                      </p:cBhvr>
                                      <p:tavLst>
                                        <p:tav tm="0">
                                          <p:val>
                                            <p:fltVal val="0"/>
                                          </p:val>
                                        </p:tav>
                                        <p:tav tm="100000">
                                          <p:val>
                                            <p:strVal val="#ppt_w"/>
                                          </p:val>
                                        </p:tav>
                                      </p:tavLst>
                                    </p:anim>
                                    <p:anim calcmode="lin" valueType="num">
                                      <p:cBhvr>
                                        <p:cTn id="104" dur="500" fill="hold"/>
                                        <p:tgtEl>
                                          <p:spTgt spid="29"/>
                                        </p:tgtEl>
                                        <p:attrNameLst>
                                          <p:attrName>ppt_h</p:attrName>
                                        </p:attrNameLst>
                                      </p:cBhvr>
                                      <p:tavLst>
                                        <p:tav tm="0">
                                          <p:val>
                                            <p:fltVal val="0"/>
                                          </p:val>
                                        </p:tav>
                                        <p:tav tm="100000">
                                          <p:val>
                                            <p:strVal val="#ppt_h"/>
                                          </p:val>
                                        </p:tav>
                                      </p:tavLst>
                                    </p:anim>
                                    <p:animEffect transition="in" filter="fade">
                                      <p:cBhvr>
                                        <p:cTn id="105" dur="500"/>
                                        <p:tgtEl>
                                          <p:spTgt spid="29"/>
                                        </p:tgtEl>
                                      </p:cBhvr>
                                    </p:animEffect>
                                  </p:childTnLst>
                                </p:cTn>
                              </p:par>
                            </p:childTnLst>
                          </p:cTn>
                        </p:par>
                        <p:par>
                          <p:cTn id="106" fill="hold">
                            <p:stCondLst>
                              <p:cond delay="12771"/>
                            </p:stCondLst>
                            <p:childTnLst>
                              <p:par>
                                <p:cTn id="107" presetID="53" presetClass="entr" presetSubtype="16" fill="hold" grpId="0" nodeType="afterEffect">
                                  <p:stCondLst>
                                    <p:cond delay="0"/>
                                  </p:stCondLst>
                                  <p:childTnLst>
                                    <p:set>
                                      <p:cBhvr>
                                        <p:cTn id="108" dur="1" fill="hold">
                                          <p:stCondLst>
                                            <p:cond delay="0"/>
                                          </p:stCondLst>
                                        </p:cTn>
                                        <p:tgtEl>
                                          <p:spTgt spid="30"/>
                                        </p:tgtEl>
                                        <p:attrNameLst>
                                          <p:attrName>style.visibility</p:attrName>
                                        </p:attrNameLst>
                                      </p:cBhvr>
                                      <p:to>
                                        <p:strVal val="visible"/>
                                      </p:to>
                                    </p:set>
                                    <p:anim calcmode="lin" valueType="num">
                                      <p:cBhvr>
                                        <p:cTn id="109" dur="500" fill="hold"/>
                                        <p:tgtEl>
                                          <p:spTgt spid="30"/>
                                        </p:tgtEl>
                                        <p:attrNameLst>
                                          <p:attrName>ppt_w</p:attrName>
                                        </p:attrNameLst>
                                      </p:cBhvr>
                                      <p:tavLst>
                                        <p:tav tm="0">
                                          <p:val>
                                            <p:fltVal val="0"/>
                                          </p:val>
                                        </p:tav>
                                        <p:tav tm="100000">
                                          <p:val>
                                            <p:strVal val="#ppt_w"/>
                                          </p:val>
                                        </p:tav>
                                      </p:tavLst>
                                    </p:anim>
                                    <p:anim calcmode="lin" valueType="num">
                                      <p:cBhvr>
                                        <p:cTn id="110" dur="500" fill="hold"/>
                                        <p:tgtEl>
                                          <p:spTgt spid="30"/>
                                        </p:tgtEl>
                                        <p:attrNameLst>
                                          <p:attrName>ppt_h</p:attrName>
                                        </p:attrNameLst>
                                      </p:cBhvr>
                                      <p:tavLst>
                                        <p:tav tm="0">
                                          <p:val>
                                            <p:fltVal val="0"/>
                                          </p:val>
                                        </p:tav>
                                        <p:tav tm="100000">
                                          <p:val>
                                            <p:strVal val="#ppt_h"/>
                                          </p:val>
                                        </p:tav>
                                      </p:tavLst>
                                    </p:anim>
                                    <p:animEffect transition="in" filter="fade">
                                      <p:cBhvr>
                                        <p:cTn id="111" dur="500"/>
                                        <p:tgtEl>
                                          <p:spTgt spid="30"/>
                                        </p:tgtEl>
                                      </p:cBhvr>
                                    </p:animEffect>
                                  </p:childTnLst>
                                </p:cTn>
                              </p:par>
                            </p:childTnLst>
                          </p:cTn>
                        </p:par>
                        <p:par>
                          <p:cTn id="112" fill="hold">
                            <p:stCondLst>
                              <p:cond delay="13271"/>
                            </p:stCondLst>
                            <p:childTnLst>
                              <p:par>
                                <p:cTn id="113" presetID="53" presetClass="entr" presetSubtype="16" fill="hold" grpId="0" nodeType="afterEffect">
                                  <p:stCondLst>
                                    <p:cond delay="0"/>
                                  </p:stCondLst>
                                  <p:childTnLst>
                                    <p:set>
                                      <p:cBhvr>
                                        <p:cTn id="114" dur="1" fill="hold">
                                          <p:stCondLst>
                                            <p:cond delay="0"/>
                                          </p:stCondLst>
                                        </p:cTn>
                                        <p:tgtEl>
                                          <p:spTgt spid="31"/>
                                        </p:tgtEl>
                                        <p:attrNameLst>
                                          <p:attrName>style.visibility</p:attrName>
                                        </p:attrNameLst>
                                      </p:cBhvr>
                                      <p:to>
                                        <p:strVal val="visible"/>
                                      </p:to>
                                    </p:set>
                                    <p:anim calcmode="lin" valueType="num">
                                      <p:cBhvr>
                                        <p:cTn id="115" dur="500" fill="hold"/>
                                        <p:tgtEl>
                                          <p:spTgt spid="31"/>
                                        </p:tgtEl>
                                        <p:attrNameLst>
                                          <p:attrName>ppt_w</p:attrName>
                                        </p:attrNameLst>
                                      </p:cBhvr>
                                      <p:tavLst>
                                        <p:tav tm="0">
                                          <p:val>
                                            <p:fltVal val="0"/>
                                          </p:val>
                                        </p:tav>
                                        <p:tav tm="100000">
                                          <p:val>
                                            <p:strVal val="#ppt_w"/>
                                          </p:val>
                                        </p:tav>
                                      </p:tavLst>
                                    </p:anim>
                                    <p:anim calcmode="lin" valueType="num">
                                      <p:cBhvr>
                                        <p:cTn id="116" dur="500" fill="hold"/>
                                        <p:tgtEl>
                                          <p:spTgt spid="31"/>
                                        </p:tgtEl>
                                        <p:attrNameLst>
                                          <p:attrName>ppt_h</p:attrName>
                                        </p:attrNameLst>
                                      </p:cBhvr>
                                      <p:tavLst>
                                        <p:tav tm="0">
                                          <p:val>
                                            <p:fltVal val="0"/>
                                          </p:val>
                                        </p:tav>
                                        <p:tav tm="100000">
                                          <p:val>
                                            <p:strVal val="#ppt_h"/>
                                          </p:val>
                                        </p:tav>
                                      </p:tavLst>
                                    </p:anim>
                                    <p:animEffect transition="in" filter="fade">
                                      <p:cBhvr>
                                        <p:cTn id="117" dur="500"/>
                                        <p:tgtEl>
                                          <p:spTgt spid="31"/>
                                        </p:tgtEl>
                                      </p:cBhvr>
                                    </p:animEffect>
                                  </p:childTnLst>
                                </p:cTn>
                              </p:par>
                            </p:childTnLst>
                          </p:cTn>
                        </p:par>
                        <p:par>
                          <p:cTn id="118" fill="hold">
                            <p:stCondLst>
                              <p:cond delay="13771"/>
                            </p:stCondLst>
                            <p:childTnLst>
                              <p:par>
                                <p:cTn id="119" presetID="22" presetClass="entr" presetSubtype="1" fill="hold" nodeType="afterEffect">
                                  <p:stCondLst>
                                    <p:cond delay="0"/>
                                  </p:stCondLst>
                                  <p:childTnLst>
                                    <p:set>
                                      <p:cBhvr>
                                        <p:cTn id="120" dur="1" fill="hold">
                                          <p:stCondLst>
                                            <p:cond delay="0"/>
                                          </p:stCondLst>
                                        </p:cTn>
                                        <p:tgtEl>
                                          <p:spTgt spid="32"/>
                                        </p:tgtEl>
                                        <p:attrNameLst>
                                          <p:attrName>style.visibility</p:attrName>
                                        </p:attrNameLst>
                                      </p:cBhvr>
                                      <p:to>
                                        <p:strVal val="visible"/>
                                      </p:to>
                                    </p:set>
                                    <p:animEffect transition="in" filter="wipe(up)">
                                      <p:cBhvr>
                                        <p:cTn id="121" dur="500"/>
                                        <p:tgtEl>
                                          <p:spTgt spid="32"/>
                                        </p:tgtEl>
                                      </p:cBhvr>
                                    </p:animEffect>
                                  </p:childTnLst>
                                </p:cTn>
                              </p:par>
                            </p:childTnLst>
                          </p:cTn>
                        </p:par>
                        <p:par>
                          <p:cTn id="122" fill="hold">
                            <p:stCondLst>
                              <p:cond delay="14271"/>
                            </p:stCondLst>
                            <p:childTnLst>
                              <p:par>
                                <p:cTn id="123" presetID="53" presetClass="entr" presetSubtype="16" fill="hold" grpId="0" nodeType="afterEffect">
                                  <p:stCondLst>
                                    <p:cond delay="0"/>
                                  </p:stCondLst>
                                  <p:childTnLst>
                                    <p:set>
                                      <p:cBhvr>
                                        <p:cTn id="124" dur="1" fill="hold">
                                          <p:stCondLst>
                                            <p:cond delay="0"/>
                                          </p:stCondLst>
                                        </p:cTn>
                                        <p:tgtEl>
                                          <p:spTgt spid="33"/>
                                        </p:tgtEl>
                                        <p:attrNameLst>
                                          <p:attrName>style.visibility</p:attrName>
                                        </p:attrNameLst>
                                      </p:cBhvr>
                                      <p:to>
                                        <p:strVal val="visible"/>
                                      </p:to>
                                    </p:set>
                                    <p:anim calcmode="lin" valueType="num">
                                      <p:cBhvr>
                                        <p:cTn id="125" dur="500" fill="hold"/>
                                        <p:tgtEl>
                                          <p:spTgt spid="33"/>
                                        </p:tgtEl>
                                        <p:attrNameLst>
                                          <p:attrName>ppt_w</p:attrName>
                                        </p:attrNameLst>
                                      </p:cBhvr>
                                      <p:tavLst>
                                        <p:tav tm="0">
                                          <p:val>
                                            <p:fltVal val="0"/>
                                          </p:val>
                                        </p:tav>
                                        <p:tav tm="100000">
                                          <p:val>
                                            <p:strVal val="#ppt_w"/>
                                          </p:val>
                                        </p:tav>
                                      </p:tavLst>
                                    </p:anim>
                                    <p:anim calcmode="lin" valueType="num">
                                      <p:cBhvr>
                                        <p:cTn id="126" dur="500" fill="hold"/>
                                        <p:tgtEl>
                                          <p:spTgt spid="33"/>
                                        </p:tgtEl>
                                        <p:attrNameLst>
                                          <p:attrName>ppt_h</p:attrName>
                                        </p:attrNameLst>
                                      </p:cBhvr>
                                      <p:tavLst>
                                        <p:tav tm="0">
                                          <p:val>
                                            <p:fltVal val="0"/>
                                          </p:val>
                                        </p:tav>
                                        <p:tav tm="100000">
                                          <p:val>
                                            <p:strVal val="#ppt_h"/>
                                          </p:val>
                                        </p:tav>
                                      </p:tavLst>
                                    </p:anim>
                                    <p:animEffect transition="in" filter="fade">
                                      <p:cBhvr>
                                        <p:cTn id="127" dur="500"/>
                                        <p:tgtEl>
                                          <p:spTgt spid="33"/>
                                        </p:tgtEl>
                                      </p:cBhvr>
                                    </p:animEffect>
                                  </p:childTnLst>
                                </p:cTn>
                              </p:par>
                            </p:childTnLst>
                          </p:cTn>
                        </p:par>
                        <p:par>
                          <p:cTn id="128" fill="hold">
                            <p:stCondLst>
                              <p:cond delay="14771"/>
                            </p:stCondLst>
                            <p:childTnLst>
                              <p:par>
                                <p:cTn id="129" presetID="53" presetClass="entr" presetSubtype="16" fill="hold" grpId="0" nodeType="afterEffect">
                                  <p:stCondLst>
                                    <p:cond delay="0"/>
                                  </p:stCondLst>
                                  <p:childTnLst>
                                    <p:set>
                                      <p:cBhvr>
                                        <p:cTn id="130" dur="1" fill="hold">
                                          <p:stCondLst>
                                            <p:cond delay="0"/>
                                          </p:stCondLst>
                                        </p:cTn>
                                        <p:tgtEl>
                                          <p:spTgt spid="27"/>
                                        </p:tgtEl>
                                        <p:attrNameLst>
                                          <p:attrName>style.visibility</p:attrName>
                                        </p:attrNameLst>
                                      </p:cBhvr>
                                      <p:to>
                                        <p:strVal val="visible"/>
                                      </p:to>
                                    </p:set>
                                    <p:anim calcmode="lin" valueType="num">
                                      <p:cBhvr>
                                        <p:cTn id="131" dur="500" fill="hold"/>
                                        <p:tgtEl>
                                          <p:spTgt spid="27"/>
                                        </p:tgtEl>
                                        <p:attrNameLst>
                                          <p:attrName>ppt_w</p:attrName>
                                        </p:attrNameLst>
                                      </p:cBhvr>
                                      <p:tavLst>
                                        <p:tav tm="0">
                                          <p:val>
                                            <p:fltVal val="0"/>
                                          </p:val>
                                        </p:tav>
                                        <p:tav tm="100000">
                                          <p:val>
                                            <p:strVal val="#ppt_w"/>
                                          </p:val>
                                        </p:tav>
                                      </p:tavLst>
                                    </p:anim>
                                    <p:anim calcmode="lin" valueType="num">
                                      <p:cBhvr>
                                        <p:cTn id="132" dur="500" fill="hold"/>
                                        <p:tgtEl>
                                          <p:spTgt spid="27"/>
                                        </p:tgtEl>
                                        <p:attrNameLst>
                                          <p:attrName>ppt_h</p:attrName>
                                        </p:attrNameLst>
                                      </p:cBhvr>
                                      <p:tavLst>
                                        <p:tav tm="0">
                                          <p:val>
                                            <p:fltVal val="0"/>
                                          </p:val>
                                        </p:tav>
                                        <p:tav tm="100000">
                                          <p:val>
                                            <p:strVal val="#ppt_h"/>
                                          </p:val>
                                        </p:tav>
                                      </p:tavLst>
                                    </p:anim>
                                    <p:animEffect transition="in" filter="fade">
                                      <p:cBhvr>
                                        <p:cTn id="133" dur="500"/>
                                        <p:tgtEl>
                                          <p:spTgt spid="27"/>
                                        </p:tgtEl>
                                      </p:cBhvr>
                                    </p:animEffect>
                                  </p:childTnLst>
                                </p:cTn>
                              </p:par>
                              <p:par>
                                <p:cTn id="134" presetID="47" presetClass="entr" presetSubtype="0" fill="hold" grpId="0" nodeType="withEffect">
                                  <p:stCondLst>
                                    <p:cond delay="0"/>
                                  </p:stCondLst>
                                  <p:childTnLst>
                                    <p:set>
                                      <p:cBhvr>
                                        <p:cTn id="135" dur="1" fill="hold">
                                          <p:stCondLst>
                                            <p:cond delay="0"/>
                                          </p:stCondLst>
                                        </p:cTn>
                                        <p:tgtEl>
                                          <p:spTgt spid="34"/>
                                        </p:tgtEl>
                                        <p:attrNameLst>
                                          <p:attrName>style.visibility</p:attrName>
                                        </p:attrNameLst>
                                      </p:cBhvr>
                                      <p:to>
                                        <p:strVal val="visible"/>
                                      </p:to>
                                    </p:set>
                                    <p:animEffect transition="in" filter="fade">
                                      <p:cBhvr>
                                        <p:cTn id="136" dur="500"/>
                                        <p:tgtEl>
                                          <p:spTgt spid="34"/>
                                        </p:tgtEl>
                                      </p:cBhvr>
                                    </p:animEffect>
                                    <p:anim calcmode="lin" valueType="num">
                                      <p:cBhvr>
                                        <p:cTn id="137" dur="500" fill="hold"/>
                                        <p:tgtEl>
                                          <p:spTgt spid="34"/>
                                        </p:tgtEl>
                                        <p:attrNameLst>
                                          <p:attrName>ppt_x</p:attrName>
                                        </p:attrNameLst>
                                      </p:cBhvr>
                                      <p:tavLst>
                                        <p:tav tm="0">
                                          <p:val>
                                            <p:strVal val="#ppt_x"/>
                                          </p:val>
                                        </p:tav>
                                        <p:tav tm="100000">
                                          <p:val>
                                            <p:strVal val="#ppt_x"/>
                                          </p:val>
                                        </p:tav>
                                      </p:tavLst>
                                    </p:anim>
                                    <p:anim calcmode="lin" valueType="num">
                                      <p:cBhvr>
                                        <p:cTn id="138" dur="500" fill="hold"/>
                                        <p:tgtEl>
                                          <p:spTgt spid="3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4"/>
                                            </p:cond>
                                          </p:stCondLst>
                                          <p:endCondLst>
                                            <p:cond evt="onStopAudio" delay="0">
                                              <p:tgtEl>
                                                <p:sldTgt/>
                                              </p:tgtEl>
                                            </p:cond>
                                          </p:endCondLst>
                                        </p:cTn>
                                        <p:tgtEl>
                                          <p:sndTgt r:embed="rId9" name="process.wav"/>
                                        </p:tgtEl>
                                      </p:cMediaNode>
                                    </p:audio>
                                  </p:subTnLst>
                                </p:cTn>
                              </p:par>
                            </p:childTnLst>
                          </p:cTn>
                        </p:par>
                        <p:par>
                          <p:cTn id="139" fill="hold">
                            <p:stCondLst>
                              <p:cond delay="15271"/>
                            </p:stCondLst>
                            <p:childTnLst>
                              <p:par>
                                <p:cTn id="140" presetID="22" presetClass="entr" presetSubtype="8" fill="hold" nodeType="afterEffect">
                                  <p:stCondLst>
                                    <p:cond delay="0"/>
                                  </p:stCondLst>
                                  <p:childTnLst>
                                    <p:set>
                                      <p:cBhvr>
                                        <p:cTn id="141" dur="1" fill="hold">
                                          <p:stCondLst>
                                            <p:cond delay="0"/>
                                          </p:stCondLst>
                                        </p:cTn>
                                        <p:tgtEl>
                                          <p:spTgt spid="44"/>
                                        </p:tgtEl>
                                        <p:attrNameLst>
                                          <p:attrName>style.visibility</p:attrName>
                                        </p:attrNameLst>
                                      </p:cBhvr>
                                      <p:to>
                                        <p:strVal val="visible"/>
                                      </p:to>
                                    </p:set>
                                    <p:animEffect transition="in" filter="wipe(left)">
                                      <p:cBhvr>
                                        <p:cTn id="142" dur="500"/>
                                        <p:tgtEl>
                                          <p:spTgt spid="44"/>
                                        </p:tgtEl>
                                      </p:cBhvr>
                                    </p:animEffect>
                                  </p:childTnLst>
                                </p:cTn>
                              </p:par>
                            </p:childTnLst>
                          </p:cTn>
                        </p:par>
                        <p:par>
                          <p:cTn id="143" fill="hold">
                            <p:stCondLst>
                              <p:cond delay="15771"/>
                            </p:stCondLst>
                            <p:childTnLst>
                              <p:par>
                                <p:cTn id="144" presetID="53" presetClass="entr" presetSubtype="16" fill="hold" grpId="0" nodeType="afterEffect">
                                  <p:stCondLst>
                                    <p:cond delay="0"/>
                                  </p:stCondLst>
                                  <p:childTnLst>
                                    <p:set>
                                      <p:cBhvr>
                                        <p:cTn id="145" dur="1" fill="hold">
                                          <p:stCondLst>
                                            <p:cond delay="0"/>
                                          </p:stCondLst>
                                        </p:cTn>
                                        <p:tgtEl>
                                          <p:spTgt spid="46"/>
                                        </p:tgtEl>
                                        <p:attrNameLst>
                                          <p:attrName>style.visibility</p:attrName>
                                        </p:attrNameLst>
                                      </p:cBhvr>
                                      <p:to>
                                        <p:strVal val="visible"/>
                                      </p:to>
                                    </p:set>
                                    <p:anim calcmode="lin" valueType="num">
                                      <p:cBhvr>
                                        <p:cTn id="146" dur="500" fill="hold"/>
                                        <p:tgtEl>
                                          <p:spTgt spid="46"/>
                                        </p:tgtEl>
                                        <p:attrNameLst>
                                          <p:attrName>ppt_w</p:attrName>
                                        </p:attrNameLst>
                                      </p:cBhvr>
                                      <p:tavLst>
                                        <p:tav tm="0">
                                          <p:val>
                                            <p:fltVal val="0"/>
                                          </p:val>
                                        </p:tav>
                                        <p:tav tm="100000">
                                          <p:val>
                                            <p:strVal val="#ppt_w"/>
                                          </p:val>
                                        </p:tav>
                                      </p:tavLst>
                                    </p:anim>
                                    <p:anim calcmode="lin" valueType="num">
                                      <p:cBhvr>
                                        <p:cTn id="147" dur="500" fill="hold"/>
                                        <p:tgtEl>
                                          <p:spTgt spid="46"/>
                                        </p:tgtEl>
                                        <p:attrNameLst>
                                          <p:attrName>ppt_h</p:attrName>
                                        </p:attrNameLst>
                                      </p:cBhvr>
                                      <p:tavLst>
                                        <p:tav tm="0">
                                          <p:val>
                                            <p:fltVal val="0"/>
                                          </p:val>
                                        </p:tav>
                                        <p:tav tm="100000">
                                          <p:val>
                                            <p:strVal val="#ppt_h"/>
                                          </p:val>
                                        </p:tav>
                                      </p:tavLst>
                                    </p:anim>
                                    <p:animEffect transition="in" filter="fade">
                                      <p:cBhvr>
                                        <p:cTn id="148" dur="500"/>
                                        <p:tgtEl>
                                          <p:spTgt spid="46"/>
                                        </p:tgtEl>
                                      </p:cBhvr>
                                    </p:animEffect>
                                  </p:childTnLst>
                                </p:cTn>
                              </p:par>
                            </p:childTnLst>
                          </p:cTn>
                        </p:par>
                        <p:par>
                          <p:cTn id="149" fill="hold">
                            <p:stCondLst>
                              <p:cond delay="16271"/>
                            </p:stCondLst>
                            <p:childTnLst>
                              <p:par>
                                <p:cTn id="150" presetID="53" presetClass="entr" presetSubtype="16" fill="hold" grpId="0" nodeType="afterEffect">
                                  <p:stCondLst>
                                    <p:cond delay="0"/>
                                  </p:stCondLst>
                                  <p:childTnLst>
                                    <p:set>
                                      <p:cBhvr>
                                        <p:cTn id="151" dur="1" fill="hold">
                                          <p:stCondLst>
                                            <p:cond delay="0"/>
                                          </p:stCondLst>
                                        </p:cTn>
                                        <p:tgtEl>
                                          <p:spTgt spid="47"/>
                                        </p:tgtEl>
                                        <p:attrNameLst>
                                          <p:attrName>style.visibility</p:attrName>
                                        </p:attrNameLst>
                                      </p:cBhvr>
                                      <p:to>
                                        <p:strVal val="visible"/>
                                      </p:to>
                                    </p:set>
                                    <p:anim calcmode="lin" valueType="num">
                                      <p:cBhvr>
                                        <p:cTn id="152" dur="500" fill="hold"/>
                                        <p:tgtEl>
                                          <p:spTgt spid="47"/>
                                        </p:tgtEl>
                                        <p:attrNameLst>
                                          <p:attrName>ppt_w</p:attrName>
                                        </p:attrNameLst>
                                      </p:cBhvr>
                                      <p:tavLst>
                                        <p:tav tm="0">
                                          <p:val>
                                            <p:fltVal val="0"/>
                                          </p:val>
                                        </p:tav>
                                        <p:tav tm="100000">
                                          <p:val>
                                            <p:strVal val="#ppt_w"/>
                                          </p:val>
                                        </p:tav>
                                      </p:tavLst>
                                    </p:anim>
                                    <p:anim calcmode="lin" valueType="num">
                                      <p:cBhvr>
                                        <p:cTn id="153" dur="500" fill="hold"/>
                                        <p:tgtEl>
                                          <p:spTgt spid="47"/>
                                        </p:tgtEl>
                                        <p:attrNameLst>
                                          <p:attrName>ppt_h</p:attrName>
                                        </p:attrNameLst>
                                      </p:cBhvr>
                                      <p:tavLst>
                                        <p:tav tm="0">
                                          <p:val>
                                            <p:fltVal val="0"/>
                                          </p:val>
                                        </p:tav>
                                        <p:tav tm="100000">
                                          <p:val>
                                            <p:strVal val="#ppt_h"/>
                                          </p:val>
                                        </p:tav>
                                      </p:tavLst>
                                    </p:anim>
                                    <p:animEffect transition="in" filter="fade">
                                      <p:cBhvr>
                                        <p:cTn id="154" dur="500"/>
                                        <p:tgtEl>
                                          <p:spTgt spid="47"/>
                                        </p:tgtEl>
                                      </p:cBhvr>
                                    </p:animEffect>
                                  </p:childTnLst>
                                </p:cTn>
                              </p:par>
                            </p:childTnLst>
                          </p:cTn>
                        </p:par>
                        <p:par>
                          <p:cTn id="155" fill="hold">
                            <p:stCondLst>
                              <p:cond delay="16771"/>
                            </p:stCondLst>
                            <p:childTnLst>
                              <p:par>
                                <p:cTn id="156" presetID="53" presetClass="entr" presetSubtype="16" fill="hold" grpId="0" nodeType="afterEffect">
                                  <p:stCondLst>
                                    <p:cond delay="0"/>
                                  </p:stCondLst>
                                  <p:childTnLst>
                                    <p:set>
                                      <p:cBhvr>
                                        <p:cTn id="157" dur="1" fill="hold">
                                          <p:stCondLst>
                                            <p:cond delay="0"/>
                                          </p:stCondLst>
                                        </p:cTn>
                                        <p:tgtEl>
                                          <p:spTgt spid="48"/>
                                        </p:tgtEl>
                                        <p:attrNameLst>
                                          <p:attrName>style.visibility</p:attrName>
                                        </p:attrNameLst>
                                      </p:cBhvr>
                                      <p:to>
                                        <p:strVal val="visible"/>
                                      </p:to>
                                    </p:set>
                                    <p:anim calcmode="lin" valueType="num">
                                      <p:cBhvr>
                                        <p:cTn id="158" dur="500" fill="hold"/>
                                        <p:tgtEl>
                                          <p:spTgt spid="48"/>
                                        </p:tgtEl>
                                        <p:attrNameLst>
                                          <p:attrName>ppt_w</p:attrName>
                                        </p:attrNameLst>
                                      </p:cBhvr>
                                      <p:tavLst>
                                        <p:tav tm="0">
                                          <p:val>
                                            <p:fltVal val="0"/>
                                          </p:val>
                                        </p:tav>
                                        <p:tav tm="100000">
                                          <p:val>
                                            <p:strVal val="#ppt_w"/>
                                          </p:val>
                                        </p:tav>
                                      </p:tavLst>
                                    </p:anim>
                                    <p:anim calcmode="lin" valueType="num">
                                      <p:cBhvr>
                                        <p:cTn id="159" dur="500" fill="hold"/>
                                        <p:tgtEl>
                                          <p:spTgt spid="48"/>
                                        </p:tgtEl>
                                        <p:attrNameLst>
                                          <p:attrName>ppt_h</p:attrName>
                                        </p:attrNameLst>
                                      </p:cBhvr>
                                      <p:tavLst>
                                        <p:tav tm="0">
                                          <p:val>
                                            <p:fltVal val="0"/>
                                          </p:val>
                                        </p:tav>
                                        <p:tav tm="100000">
                                          <p:val>
                                            <p:strVal val="#ppt_h"/>
                                          </p:val>
                                        </p:tav>
                                      </p:tavLst>
                                    </p:anim>
                                    <p:animEffect transition="in" filter="fade">
                                      <p:cBhvr>
                                        <p:cTn id="160" dur="500"/>
                                        <p:tgtEl>
                                          <p:spTgt spid="48"/>
                                        </p:tgtEl>
                                      </p:cBhvr>
                                    </p:animEffect>
                                  </p:childTnLst>
                                </p:cTn>
                              </p:par>
                            </p:childTnLst>
                          </p:cTn>
                        </p:par>
                        <p:par>
                          <p:cTn id="161" fill="hold">
                            <p:stCondLst>
                              <p:cond delay="17271"/>
                            </p:stCondLst>
                            <p:childTnLst>
                              <p:par>
                                <p:cTn id="162" presetID="22" presetClass="entr" presetSubtype="4" fill="hold" nodeType="afterEffect">
                                  <p:stCondLst>
                                    <p:cond delay="0"/>
                                  </p:stCondLst>
                                  <p:childTnLst>
                                    <p:set>
                                      <p:cBhvr>
                                        <p:cTn id="163" dur="1" fill="hold">
                                          <p:stCondLst>
                                            <p:cond delay="0"/>
                                          </p:stCondLst>
                                        </p:cTn>
                                        <p:tgtEl>
                                          <p:spTgt spid="49"/>
                                        </p:tgtEl>
                                        <p:attrNameLst>
                                          <p:attrName>style.visibility</p:attrName>
                                        </p:attrNameLst>
                                      </p:cBhvr>
                                      <p:to>
                                        <p:strVal val="visible"/>
                                      </p:to>
                                    </p:set>
                                    <p:animEffect transition="in" filter="wipe(down)">
                                      <p:cBhvr>
                                        <p:cTn id="164" dur="500"/>
                                        <p:tgtEl>
                                          <p:spTgt spid="49"/>
                                        </p:tgtEl>
                                      </p:cBhvr>
                                    </p:animEffect>
                                  </p:childTnLst>
                                </p:cTn>
                              </p:par>
                            </p:childTnLst>
                          </p:cTn>
                        </p:par>
                        <p:par>
                          <p:cTn id="165" fill="hold">
                            <p:stCondLst>
                              <p:cond delay="17771"/>
                            </p:stCondLst>
                            <p:childTnLst>
                              <p:par>
                                <p:cTn id="166" presetID="53" presetClass="entr" presetSubtype="16" fill="hold" grpId="0" nodeType="afterEffect">
                                  <p:stCondLst>
                                    <p:cond delay="0"/>
                                  </p:stCondLst>
                                  <p:childTnLst>
                                    <p:set>
                                      <p:cBhvr>
                                        <p:cTn id="167" dur="1" fill="hold">
                                          <p:stCondLst>
                                            <p:cond delay="0"/>
                                          </p:stCondLst>
                                        </p:cTn>
                                        <p:tgtEl>
                                          <p:spTgt spid="50"/>
                                        </p:tgtEl>
                                        <p:attrNameLst>
                                          <p:attrName>style.visibility</p:attrName>
                                        </p:attrNameLst>
                                      </p:cBhvr>
                                      <p:to>
                                        <p:strVal val="visible"/>
                                      </p:to>
                                    </p:set>
                                    <p:anim calcmode="lin" valueType="num">
                                      <p:cBhvr>
                                        <p:cTn id="168" dur="500" fill="hold"/>
                                        <p:tgtEl>
                                          <p:spTgt spid="50"/>
                                        </p:tgtEl>
                                        <p:attrNameLst>
                                          <p:attrName>ppt_w</p:attrName>
                                        </p:attrNameLst>
                                      </p:cBhvr>
                                      <p:tavLst>
                                        <p:tav tm="0">
                                          <p:val>
                                            <p:fltVal val="0"/>
                                          </p:val>
                                        </p:tav>
                                        <p:tav tm="100000">
                                          <p:val>
                                            <p:strVal val="#ppt_w"/>
                                          </p:val>
                                        </p:tav>
                                      </p:tavLst>
                                    </p:anim>
                                    <p:anim calcmode="lin" valueType="num">
                                      <p:cBhvr>
                                        <p:cTn id="169" dur="500" fill="hold"/>
                                        <p:tgtEl>
                                          <p:spTgt spid="50"/>
                                        </p:tgtEl>
                                        <p:attrNameLst>
                                          <p:attrName>ppt_h</p:attrName>
                                        </p:attrNameLst>
                                      </p:cBhvr>
                                      <p:tavLst>
                                        <p:tav tm="0">
                                          <p:val>
                                            <p:fltVal val="0"/>
                                          </p:val>
                                        </p:tav>
                                        <p:tav tm="100000">
                                          <p:val>
                                            <p:strVal val="#ppt_h"/>
                                          </p:val>
                                        </p:tav>
                                      </p:tavLst>
                                    </p:anim>
                                    <p:animEffect transition="in" filter="fade">
                                      <p:cBhvr>
                                        <p:cTn id="170" dur="500"/>
                                        <p:tgtEl>
                                          <p:spTgt spid="50"/>
                                        </p:tgtEl>
                                      </p:cBhvr>
                                    </p:animEffect>
                                  </p:childTnLst>
                                </p:cTn>
                              </p:par>
                            </p:childTnLst>
                          </p:cTn>
                        </p:par>
                        <p:par>
                          <p:cTn id="171" fill="hold">
                            <p:stCondLst>
                              <p:cond delay="18271"/>
                            </p:stCondLst>
                            <p:childTnLst>
                              <p:par>
                                <p:cTn id="172" presetID="53" presetClass="entr" presetSubtype="16" fill="hold" grpId="0" nodeType="afterEffect">
                                  <p:stCondLst>
                                    <p:cond delay="0"/>
                                  </p:stCondLst>
                                  <p:childTnLst>
                                    <p:set>
                                      <p:cBhvr>
                                        <p:cTn id="173" dur="1" fill="hold">
                                          <p:stCondLst>
                                            <p:cond delay="0"/>
                                          </p:stCondLst>
                                        </p:cTn>
                                        <p:tgtEl>
                                          <p:spTgt spid="45"/>
                                        </p:tgtEl>
                                        <p:attrNameLst>
                                          <p:attrName>style.visibility</p:attrName>
                                        </p:attrNameLst>
                                      </p:cBhvr>
                                      <p:to>
                                        <p:strVal val="visible"/>
                                      </p:to>
                                    </p:set>
                                    <p:anim calcmode="lin" valueType="num">
                                      <p:cBhvr>
                                        <p:cTn id="174" dur="500" fill="hold"/>
                                        <p:tgtEl>
                                          <p:spTgt spid="45"/>
                                        </p:tgtEl>
                                        <p:attrNameLst>
                                          <p:attrName>ppt_w</p:attrName>
                                        </p:attrNameLst>
                                      </p:cBhvr>
                                      <p:tavLst>
                                        <p:tav tm="0">
                                          <p:val>
                                            <p:fltVal val="0"/>
                                          </p:val>
                                        </p:tav>
                                        <p:tav tm="100000">
                                          <p:val>
                                            <p:strVal val="#ppt_w"/>
                                          </p:val>
                                        </p:tav>
                                      </p:tavLst>
                                    </p:anim>
                                    <p:anim calcmode="lin" valueType="num">
                                      <p:cBhvr>
                                        <p:cTn id="175" dur="500" fill="hold"/>
                                        <p:tgtEl>
                                          <p:spTgt spid="45"/>
                                        </p:tgtEl>
                                        <p:attrNameLst>
                                          <p:attrName>ppt_h</p:attrName>
                                        </p:attrNameLst>
                                      </p:cBhvr>
                                      <p:tavLst>
                                        <p:tav tm="0">
                                          <p:val>
                                            <p:fltVal val="0"/>
                                          </p:val>
                                        </p:tav>
                                        <p:tav tm="100000">
                                          <p:val>
                                            <p:strVal val="#ppt_h"/>
                                          </p:val>
                                        </p:tav>
                                      </p:tavLst>
                                    </p:anim>
                                    <p:animEffect transition="in" filter="fade">
                                      <p:cBhvr>
                                        <p:cTn id="176" dur="500"/>
                                        <p:tgtEl>
                                          <p:spTgt spid="45"/>
                                        </p:tgtEl>
                                      </p:cBhvr>
                                    </p:animEffect>
                                  </p:childTnLst>
                                </p:cTn>
                              </p:par>
                              <p:par>
                                <p:cTn id="177" presetID="42" presetClass="entr" presetSubtype="0" fill="hold" grpId="0" nodeType="withEffect">
                                  <p:stCondLst>
                                    <p:cond delay="0"/>
                                  </p:stCondLst>
                                  <p:childTnLst>
                                    <p:set>
                                      <p:cBhvr>
                                        <p:cTn id="178" dur="1" fill="hold">
                                          <p:stCondLst>
                                            <p:cond delay="0"/>
                                          </p:stCondLst>
                                        </p:cTn>
                                        <p:tgtEl>
                                          <p:spTgt spid="51"/>
                                        </p:tgtEl>
                                        <p:attrNameLst>
                                          <p:attrName>style.visibility</p:attrName>
                                        </p:attrNameLst>
                                      </p:cBhvr>
                                      <p:to>
                                        <p:strVal val="visible"/>
                                      </p:to>
                                    </p:set>
                                    <p:animEffect transition="in" filter="fade">
                                      <p:cBhvr>
                                        <p:cTn id="179" dur="500"/>
                                        <p:tgtEl>
                                          <p:spTgt spid="51"/>
                                        </p:tgtEl>
                                      </p:cBhvr>
                                    </p:animEffect>
                                    <p:anim calcmode="lin" valueType="num">
                                      <p:cBhvr>
                                        <p:cTn id="180" dur="500" fill="hold"/>
                                        <p:tgtEl>
                                          <p:spTgt spid="51"/>
                                        </p:tgtEl>
                                        <p:attrNameLst>
                                          <p:attrName>ppt_x</p:attrName>
                                        </p:attrNameLst>
                                      </p:cBhvr>
                                      <p:tavLst>
                                        <p:tav tm="0">
                                          <p:val>
                                            <p:strVal val="#ppt_x"/>
                                          </p:val>
                                        </p:tav>
                                        <p:tav tm="100000">
                                          <p:val>
                                            <p:strVal val="#ppt_x"/>
                                          </p:val>
                                        </p:tav>
                                      </p:tavLst>
                                    </p:anim>
                                    <p:anim calcmode="lin" valueType="num">
                                      <p:cBhvr>
                                        <p:cTn id="181" dur="500" fill="hold"/>
                                        <p:tgtEl>
                                          <p:spTgt spid="5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7"/>
                                            </p:cond>
                                          </p:stCondLst>
                                          <p:endCondLst>
                                            <p:cond evt="onStopAudio" delay="0">
                                              <p:tgtEl>
                                                <p:sldTgt/>
                                              </p:tgtEl>
                                            </p:cond>
                                          </p:endCondLst>
                                        </p:cTn>
                                        <p:tgtEl>
                                          <p:sndTgt r:embed="rId10" name="where does it come.wav"/>
                                        </p:tgtEl>
                                      </p:cMediaNode>
                                    </p:audio>
                                  </p:subTnLst>
                                </p:cTn>
                              </p:par>
                            </p:childTnLst>
                          </p:cTn>
                        </p:par>
                        <p:par>
                          <p:cTn id="182" fill="hold">
                            <p:stCondLst>
                              <p:cond delay="18771"/>
                            </p:stCondLst>
                            <p:childTnLst>
                              <p:par>
                                <p:cTn id="183" presetID="22" presetClass="entr" presetSubtype="8" fill="hold" nodeType="afterEffect">
                                  <p:stCondLst>
                                    <p:cond delay="0"/>
                                  </p:stCondLst>
                                  <p:childTnLst>
                                    <p:set>
                                      <p:cBhvr>
                                        <p:cTn id="184" dur="1" fill="hold">
                                          <p:stCondLst>
                                            <p:cond delay="0"/>
                                          </p:stCondLst>
                                        </p:cTn>
                                        <p:tgtEl>
                                          <p:spTgt spid="54"/>
                                        </p:tgtEl>
                                        <p:attrNameLst>
                                          <p:attrName>style.visibility</p:attrName>
                                        </p:attrNameLst>
                                      </p:cBhvr>
                                      <p:to>
                                        <p:strVal val="visible"/>
                                      </p:to>
                                    </p:set>
                                    <p:animEffect transition="in" filter="wipe(left)">
                                      <p:cBhvr>
                                        <p:cTn id="185" dur="500"/>
                                        <p:tgtEl>
                                          <p:spTgt spid="54"/>
                                        </p:tgtEl>
                                      </p:cBhvr>
                                    </p:animEffect>
                                  </p:childTnLst>
                                </p:cTn>
                              </p:par>
                            </p:childTnLst>
                          </p:cTn>
                        </p:par>
                        <p:par>
                          <p:cTn id="186" fill="hold">
                            <p:stCondLst>
                              <p:cond delay="19271"/>
                            </p:stCondLst>
                            <p:childTnLst>
                              <p:par>
                                <p:cTn id="187" presetID="53" presetClass="entr" presetSubtype="16" fill="hold" grpId="0" nodeType="afterEffect">
                                  <p:stCondLst>
                                    <p:cond delay="0"/>
                                  </p:stCondLst>
                                  <p:childTnLst>
                                    <p:set>
                                      <p:cBhvr>
                                        <p:cTn id="188" dur="1" fill="hold">
                                          <p:stCondLst>
                                            <p:cond delay="0"/>
                                          </p:stCondLst>
                                        </p:cTn>
                                        <p:tgtEl>
                                          <p:spTgt spid="55"/>
                                        </p:tgtEl>
                                        <p:attrNameLst>
                                          <p:attrName>style.visibility</p:attrName>
                                        </p:attrNameLst>
                                      </p:cBhvr>
                                      <p:to>
                                        <p:strVal val="visible"/>
                                      </p:to>
                                    </p:set>
                                    <p:anim calcmode="lin" valueType="num">
                                      <p:cBhvr>
                                        <p:cTn id="189" dur="500" fill="hold"/>
                                        <p:tgtEl>
                                          <p:spTgt spid="55"/>
                                        </p:tgtEl>
                                        <p:attrNameLst>
                                          <p:attrName>ppt_w</p:attrName>
                                        </p:attrNameLst>
                                      </p:cBhvr>
                                      <p:tavLst>
                                        <p:tav tm="0">
                                          <p:val>
                                            <p:fltVal val="0"/>
                                          </p:val>
                                        </p:tav>
                                        <p:tav tm="100000">
                                          <p:val>
                                            <p:strVal val="#ppt_w"/>
                                          </p:val>
                                        </p:tav>
                                      </p:tavLst>
                                    </p:anim>
                                    <p:anim calcmode="lin" valueType="num">
                                      <p:cBhvr>
                                        <p:cTn id="190" dur="500" fill="hold"/>
                                        <p:tgtEl>
                                          <p:spTgt spid="55"/>
                                        </p:tgtEl>
                                        <p:attrNameLst>
                                          <p:attrName>ppt_h</p:attrName>
                                        </p:attrNameLst>
                                      </p:cBhvr>
                                      <p:tavLst>
                                        <p:tav tm="0">
                                          <p:val>
                                            <p:fltVal val="0"/>
                                          </p:val>
                                        </p:tav>
                                        <p:tav tm="100000">
                                          <p:val>
                                            <p:strVal val="#ppt_h"/>
                                          </p:val>
                                        </p:tav>
                                      </p:tavLst>
                                    </p:anim>
                                    <p:animEffect transition="in" filter="fade">
                                      <p:cBhvr>
                                        <p:cTn id="191" dur="500"/>
                                        <p:tgtEl>
                                          <p:spTgt spid="55"/>
                                        </p:tgtEl>
                                      </p:cBhvr>
                                    </p:animEffect>
                                  </p:childTnLst>
                                </p:cTn>
                              </p:par>
                            </p:childTnLst>
                          </p:cTn>
                        </p:par>
                        <p:par>
                          <p:cTn id="192" fill="hold">
                            <p:stCondLst>
                              <p:cond delay="19771"/>
                            </p:stCondLst>
                            <p:childTnLst>
                              <p:par>
                                <p:cTn id="193" presetID="53" presetClass="entr" presetSubtype="16" fill="hold" grpId="0" nodeType="afterEffect">
                                  <p:stCondLst>
                                    <p:cond delay="0"/>
                                  </p:stCondLst>
                                  <p:childTnLst>
                                    <p:set>
                                      <p:cBhvr>
                                        <p:cTn id="194" dur="1" fill="hold">
                                          <p:stCondLst>
                                            <p:cond delay="0"/>
                                          </p:stCondLst>
                                        </p:cTn>
                                        <p:tgtEl>
                                          <p:spTgt spid="56"/>
                                        </p:tgtEl>
                                        <p:attrNameLst>
                                          <p:attrName>style.visibility</p:attrName>
                                        </p:attrNameLst>
                                      </p:cBhvr>
                                      <p:to>
                                        <p:strVal val="visible"/>
                                      </p:to>
                                    </p:set>
                                    <p:anim calcmode="lin" valueType="num">
                                      <p:cBhvr>
                                        <p:cTn id="195" dur="500" fill="hold"/>
                                        <p:tgtEl>
                                          <p:spTgt spid="56"/>
                                        </p:tgtEl>
                                        <p:attrNameLst>
                                          <p:attrName>ppt_w</p:attrName>
                                        </p:attrNameLst>
                                      </p:cBhvr>
                                      <p:tavLst>
                                        <p:tav tm="0">
                                          <p:val>
                                            <p:fltVal val="0"/>
                                          </p:val>
                                        </p:tav>
                                        <p:tav tm="100000">
                                          <p:val>
                                            <p:strVal val="#ppt_w"/>
                                          </p:val>
                                        </p:tav>
                                      </p:tavLst>
                                    </p:anim>
                                    <p:anim calcmode="lin" valueType="num">
                                      <p:cBhvr>
                                        <p:cTn id="196" dur="500" fill="hold"/>
                                        <p:tgtEl>
                                          <p:spTgt spid="56"/>
                                        </p:tgtEl>
                                        <p:attrNameLst>
                                          <p:attrName>ppt_h</p:attrName>
                                        </p:attrNameLst>
                                      </p:cBhvr>
                                      <p:tavLst>
                                        <p:tav tm="0">
                                          <p:val>
                                            <p:fltVal val="0"/>
                                          </p:val>
                                        </p:tav>
                                        <p:tav tm="100000">
                                          <p:val>
                                            <p:strVal val="#ppt_h"/>
                                          </p:val>
                                        </p:tav>
                                      </p:tavLst>
                                    </p:anim>
                                    <p:animEffect transition="in" filter="fade">
                                      <p:cBhvr>
                                        <p:cTn id="197" dur="500"/>
                                        <p:tgtEl>
                                          <p:spTgt spid="56"/>
                                        </p:tgtEl>
                                      </p:cBhvr>
                                    </p:animEffect>
                                  </p:childTnLst>
                                </p:cTn>
                              </p:par>
                            </p:childTnLst>
                          </p:cTn>
                        </p:par>
                        <p:par>
                          <p:cTn id="198" fill="hold">
                            <p:stCondLst>
                              <p:cond delay="20271"/>
                            </p:stCondLst>
                            <p:childTnLst>
                              <p:par>
                                <p:cTn id="199" presetID="53" presetClass="entr" presetSubtype="16" fill="hold" grpId="0" nodeType="afterEffect">
                                  <p:stCondLst>
                                    <p:cond delay="0"/>
                                  </p:stCondLst>
                                  <p:childTnLst>
                                    <p:set>
                                      <p:cBhvr>
                                        <p:cTn id="200" dur="1" fill="hold">
                                          <p:stCondLst>
                                            <p:cond delay="0"/>
                                          </p:stCondLst>
                                        </p:cTn>
                                        <p:tgtEl>
                                          <p:spTgt spid="57"/>
                                        </p:tgtEl>
                                        <p:attrNameLst>
                                          <p:attrName>style.visibility</p:attrName>
                                        </p:attrNameLst>
                                      </p:cBhvr>
                                      <p:to>
                                        <p:strVal val="visible"/>
                                      </p:to>
                                    </p:set>
                                    <p:anim calcmode="lin" valueType="num">
                                      <p:cBhvr>
                                        <p:cTn id="201" dur="500" fill="hold"/>
                                        <p:tgtEl>
                                          <p:spTgt spid="57"/>
                                        </p:tgtEl>
                                        <p:attrNameLst>
                                          <p:attrName>ppt_w</p:attrName>
                                        </p:attrNameLst>
                                      </p:cBhvr>
                                      <p:tavLst>
                                        <p:tav tm="0">
                                          <p:val>
                                            <p:fltVal val="0"/>
                                          </p:val>
                                        </p:tav>
                                        <p:tav tm="100000">
                                          <p:val>
                                            <p:strVal val="#ppt_w"/>
                                          </p:val>
                                        </p:tav>
                                      </p:tavLst>
                                    </p:anim>
                                    <p:anim calcmode="lin" valueType="num">
                                      <p:cBhvr>
                                        <p:cTn id="202" dur="500" fill="hold"/>
                                        <p:tgtEl>
                                          <p:spTgt spid="57"/>
                                        </p:tgtEl>
                                        <p:attrNameLst>
                                          <p:attrName>ppt_h</p:attrName>
                                        </p:attrNameLst>
                                      </p:cBhvr>
                                      <p:tavLst>
                                        <p:tav tm="0">
                                          <p:val>
                                            <p:fltVal val="0"/>
                                          </p:val>
                                        </p:tav>
                                        <p:tav tm="100000">
                                          <p:val>
                                            <p:strVal val="#ppt_h"/>
                                          </p:val>
                                        </p:tav>
                                      </p:tavLst>
                                    </p:anim>
                                    <p:animEffect transition="in" filter="fade">
                                      <p:cBhvr>
                                        <p:cTn id="203" dur="500"/>
                                        <p:tgtEl>
                                          <p:spTgt spid="57"/>
                                        </p:tgtEl>
                                      </p:cBhvr>
                                    </p:animEffect>
                                  </p:childTnLst>
                                </p:cTn>
                              </p:par>
                            </p:childTnLst>
                          </p:cTn>
                        </p:par>
                        <p:par>
                          <p:cTn id="204" fill="hold">
                            <p:stCondLst>
                              <p:cond delay="20771"/>
                            </p:stCondLst>
                            <p:childTnLst>
                              <p:par>
                                <p:cTn id="205" presetID="22" presetClass="entr" presetSubtype="1" fill="hold" nodeType="afterEffect">
                                  <p:stCondLst>
                                    <p:cond delay="0"/>
                                  </p:stCondLst>
                                  <p:childTnLst>
                                    <p:set>
                                      <p:cBhvr>
                                        <p:cTn id="206" dur="1" fill="hold">
                                          <p:stCondLst>
                                            <p:cond delay="0"/>
                                          </p:stCondLst>
                                        </p:cTn>
                                        <p:tgtEl>
                                          <p:spTgt spid="58"/>
                                        </p:tgtEl>
                                        <p:attrNameLst>
                                          <p:attrName>style.visibility</p:attrName>
                                        </p:attrNameLst>
                                      </p:cBhvr>
                                      <p:to>
                                        <p:strVal val="visible"/>
                                      </p:to>
                                    </p:set>
                                    <p:animEffect transition="in" filter="wipe(up)">
                                      <p:cBhvr>
                                        <p:cTn id="207" dur="500"/>
                                        <p:tgtEl>
                                          <p:spTgt spid="58"/>
                                        </p:tgtEl>
                                      </p:cBhvr>
                                    </p:animEffect>
                                  </p:childTnLst>
                                </p:cTn>
                              </p:par>
                            </p:childTnLst>
                          </p:cTn>
                        </p:par>
                        <p:par>
                          <p:cTn id="208" fill="hold">
                            <p:stCondLst>
                              <p:cond delay="21271"/>
                            </p:stCondLst>
                            <p:childTnLst>
                              <p:par>
                                <p:cTn id="209" presetID="53" presetClass="entr" presetSubtype="16" fill="hold" grpId="0" nodeType="afterEffect">
                                  <p:stCondLst>
                                    <p:cond delay="0"/>
                                  </p:stCondLst>
                                  <p:childTnLst>
                                    <p:set>
                                      <p:cBhvr>
                                        <p:cTn id="210" dur="1" fill="hold">
                                          <p:stCondLst>
                                            <p:cond delay="0"/>
                                          </p:stCondLst>
                                        </p:cTn>
                                        <p:tgtEl>
                                          <p:spTgt spid="59"/>
                                        </p:tgtEl>
                                        <p:attrNameLst>
                                          <p:attrName>style.visibility</p:attrName>
                                        </p:attrNameLst>
                                      </p:cBhvr>
                                      <p:to>
                                        <p:strVal val="visible"/>
                                      </p:to>
                                    </p:set>
                                    <p:anim calcmode="lin" valueType="num">
                                      <p:cBhvr>
                                        <p:cTn id="211" dur="500" fill="hold"/>
                                        <p:tgtEl>
                                          <p:spTgt spid="59"/>
                                        </p:tgtEl>
                                        <p:attrNameLst>
                                          <p:attrName>ppt_w</p:attrName>
                                        </p:attrNameLst>
                                      </p:cBhvr>
                                      <p:tavLst>
                                        <p:tav tm="0">
                                          <p:val>
                                            <p:fltVal val="0"/>
                                          </p:val>
                                        </p:tav>
                                        <p:tav tm="100000">
                                          <p:val>
                                            <p:strVal val="#ppt_w"/>
                                          </p:val>
                                        </p:tav>
                                      </p:tavLst>
                                    </p:anim>
                                    <p:anim calcmode="lin" valueType="num">
                                      <p:cBhvr>
                                        <p:cTn id="212" dur="500" fill="hold"/>
                                        <p:tgtEl>
                                          <p:spTgt spid="59"/>
                                        </p:tgtEl>
                                        <p:attrNameLst>
                                          <p:attrName>ppt_h</p:attrName>
                                        </p:attrNameLst>
                                      </p:cBhvr>
                                      <p:tavLst>
                                        <p:tav tm="0">
                                          <p:val>
                                            <p:fltVal val="0"/>
                                          </p:val>
                                        </p:tav>
                                        <p:tav tm="100000">
                                          <p:val>
                                            <p:strVal val="#ppt_h"/>
                                          </p:val>
                                        </p:tav>
                                      </p:tavLst>
                                    </p:anim>
                                    <p:animEffect transition="in" filter="fade">
                                      <p:cBhvr>
                                        <p:cTn id="213" dur="500"/>
                                        <p:tgtEl>
                                          <p:spTgt spid="59"/>
                                        </p:tgtEl>
                                      </p:cBhvr>
                                    </p:animEffect>
                                  </p:childTnLst>
                                </p:cTn>
                              </p:par>
                            </p:childTnLst>
                          </p:cTn>
                        </p:par>
                        <p:par>
                          <p:cTn id="214" fill="hold">
                            <p:stCondLst>
                              <p:cond delay="21771"/>
                            </p:stCondLst>
                            <p:childTnLst>
                              <p:par>
                                <p:cTn id="215" presetID="53" presetClass="entr" presetSubtype="16" fill="hold" grpId="0" nodeType="afterEffect">
                                  <p:stCondLst>
                                    <p:cond delay="0"/>
                                  </p:stCondLst>
                                  <p:childTnLst>
                                    <p:set>
                                      <p:cBhvr>
                                        <p:cTn id="216" dur="1" fill="hold">
                                          <p:stCondLst>
                                            <p:cond delay="0"/>
                                          </p:stCondLst>
                                        </p:cTn>
                                        <p:tgtEl>
                                          <p:spTgt spid="53"/>
                                        </p:tgtEl>
                                        <p:attrNameLst>
                                          <p:attrName>style.visibility</p:attrName>
                                        </p:attrNameLst>
                                      </p:cBhvr>
                                      <p:to>
                                        <p:strVal val="visible"/>
                                      </p:to>
                                    </p:set>
                                    <p:anim calcmode="lin" valueType="num">
                                      <p:cBhvr>
                                        <p:cTn id="217" dur="500" fill="hold"/>
                                        <p:tgtEl>
                                          <p:spTgt spid="53"/>
                                        </p:tgtEl>
                                        <p:attrNameLst>
                                          <p:attrName>ppt_w</p:attrName>
                                        </p:attrNameLst>
                                      </p:cBhvr>
                                      <p:tavLst>
                                        <p:tav tm="0">
                                          <p:val>
                                            <p:fltVal val="0"/>
                                          </p:val>
                                        </p:tav>
                                        <p:tav tm="100000">
                                          <p:val>
                                            <p:strVal val="#ppt_w"/>
                                          </p:val>
                                        </p:tav>
                                      </p:tavLst>
                                    </p:anim>
                                    <p:anim calcmode="lin" valueType="num">
                                      <p:cBhvr>
                                        <p:cTn id="218" dur="500" fill="hold"/>
                                        <p:tgtEl>
                                          <p:spTgt spid="53"/>
                                        </p:tgtEl>
                                        <p:attrNameLst>
                                          <p:attrName>ppt_h</p:attrName>
                                        </p:attrNameLst>
                                      </p:cBhvr>
                                      <p:tavLst>
                                        <p:tav tm="0">
                                          <p:val>
                                            <p:fltVal val="0"/>
                                          </p:val>
                                        </p:tav>
                                        <p:tav tm="100000">
                                          <p:val>
                                            <p:strVal val="#ppt_h"/>
                                          </p:val>
                                        </p:tav>
                                      </p:tavLst>
                                    </p:anim>
                                    <p:animEffect transition="in" filter="fade">
                                      <p:cBhvr>
                                        <p:cTn id="219" dur="500"/>
                                        <p:tgtEl>
                                          <p:spTgt spid="53"/>
                                        </p:tgtEl>
                                      </p:cBhvr>
                                    </p:animEffect>
                                  </p:childTnLst>
                                </p:cTn>
                              </p:par>
                              <p:par>
                                <p:cTn id="220" presetID="47" presetClass="entr" presetSubtype="0" fill="hold" grpId="0" nodeType="withEffect">
                                  <p:stCondLst>
                                    <p:cond delay="0"/>
                                  </p:stCondLst>
                                  <p:childTnLst>
                                    <p:set>
                                      <p:cBhvr>
                                        <p:cTn id="221" dur="1" fill="hold">
                                          <p:stCondLst>
                                            <p:cond delay="0"/>
                                          </p:stCondLst>
                                        </p:cTn>
                                        <p:tgtEl>
                                          <p:spTgt spid="60"/>
                                        </p:tgtEl>
                                        <p:attrNameLst>
                                          <p:attrName>style.visibility</p:attrName>
                                        </p:attrNameLst>
                                      </p:cBhvr>
                                      <p:to>
                                        <p:strVal val="visible"/>
                                      </p:to>
                                    </p:set>
                                    <p:animEffect transition="in" filter="fade">
                                      <p:cBhvr>
                                        <p:cTn id="222" dur="1000"/>
                                        <p:tgtEl>
                                          <p:spTgt spid="60"/>
                                        </p:tgtEl>
                                      </p:cBhvr>
                                    </p:animEffect>
                                    <p:anim calcmode="lin" valueType="num">
                                      <p:cBhvr>
                                        <p:cTn id="223" dur="1000" fill="hold"/>
                                        <p:tgtEl>
                                          <p:spTgt spid="60"/>
                                        </p:tgtEl>
                                        <p:attrNameLst>
                                          <p:attrName>ppt_x</p:attrName>
                                        </p:attrNameLst>
                                      </p:cBhvr>
                                      <p:tavLst>
                                        <p:tav tm="0">
                                          <p:val>
                                            <p:strVal val="#ppt_x"/>
                                          </p:val>
                                        </p:tav>
                                        <p:tav tm="100000">
                                          <p:val>
                                            <p:strVal val="#ppt_x"/>
                                          </p:val>
                                        </p:tav>
                                      </p:tavLst>
                                    </p:anim>
                                    <p:anim calcmode="lin" valueType="num">
                                      <p:cBhvr>
                                        <p:cTn id="224" dur="1000" fill="hold"/>
                                        <p:tgtEl>
                                          <p:spTgt spid="6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0"/>
                                            </p:cond>
                                          </p:stCondLst>
                                          <p:endCondLst>
                                            <p:cond evt="onStopAudio" delay="0">
                                              <p:tgtEl>
                                                <p:sldTgt/>
                                              </p:tgtEl>
                                            </p:cond>
                                          </p:endCondLst>
                                        </p:cTn>
                                        <p:tgtEl>
                                          <p:sndTgt r:embed="rId11" name="finally fairtrade.wav"/>
                                        </p:tgtEl>
                                      </p:cMediaNode>
                                    </p:audio>
                                  </p:subTnLst>
                                </p:cTn>
                              </p:par>
                            </p:childTnLst>
                          </p:cTn>
                        </p:par>
                        <p:par>
                          <p:cTn id="225" fill="hold">
                            <p:stCondLst>
                              <p:cond delay="22771"/>
                            </p:stCondLst>
                            <p:childTnLst>
                              <p:par>
                                <p:cTn id="226" presetID="22" presetClass="entr" presetSubtype="8" fill="hold" nodeType="afterEffect">
                                  <p:stCondLst>
                                    <p:cond delay="0"/>
                                  </p:stCondLst>
                                  <p:childTnLst>
                                    <p:set>
                                      <p:cBhvr>
                                        <p:cTn id="227" dur="1" fill="hold">
                                          <p:stCondLst>
                                            <p:cond delay="0"/>
                                          </p:stCondLst>
                                        </p:cTn>
                                        <p:tgtEl>
                                          <p:spTgt spid="63"/>
                                        </p:tgtEl>
                                        <p:attrNameLst>
                                          <p:attrName>style.visibility</p:attrName>
                                        </p:attrNameLst>
                                      </p:cBhvr>
                                      <p:to>
                                        <p:strVal val="visible"/>
                                      </p:to>
                                    </p:set>
                                    <p:animEffect transition="in" filter="wipe(left)">
                                      <p:cBhvr>
                                        <p:cTn id="228"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9" fill="hold" display="0">
                  <p:stCondLst>
                    <p:cond delay="indefinite"/>
                  </p:stCondLst>
                  <p:endCondLst>
                    <p:cond evt="onStopAudio" delay="0">
                      <p:tgtEl>
                        <p:sldTgt/>
                      </p:tgtEl>
                    </p:cond>
                  </p:endCondLst>
                </p:cTn>
                <p:tgtEl>
                  <p:spTgt spid="6"/>
                </p:tgtEl>
              </p:cMediaNode>
            </p:audio>
            <p:audio>
              <p:cMediaNode vol="80000">
                <p:cTn id="230" fill="hold" display="0">
                  <p:stCondLst>
                    <p:cond delay="indefinite"/>
                  </p:stCondLst>
                  <p:endCondLst>
                    <p:cond evt="onStopAudio" delay="0">
                      <p:tgtEl>
                        <p:sldTgt/>
                      </p:tgtEl>
                    </p:cond>
                  </p:endCondLst>
                </p:cTn>
                <p:tgtEl>
                  <p:spTgt spid="13"/>
                </p:tgtEl>
              </p:cMediaNode>
            </p:audio>
          </p:childTnLst>
        </p:cTn>
      </p:par>
    </p:tnLst>
    <p:bldLst>
      <p:bldP spid="11" grpId="0" animBg="1"/>
      <p:bldP spid="8" grpId="0" animBg="1"/>
      <p:bldP spid="9" grpId="0" animBg="1"/>
      <p:bldP spid="10" grpId="0" animBg="1"/>
      <p:bldP spid="14" grpId="0" animBg="1"/>
      <p:bldP spid="16" grpId="0"/>
      <p:bldP spid="18" grpId="0" animBg="1"/>
      <p:bldP spid="20" grpId="0" animBg="1"/>
      <p:bldP spid="21" grpId="0" animBg="1"/>
      <p:bldP spid="22" grpId="0" animBg="1"/>
      <p:bldP spid="24" grpId="0" animBg="1"/>
      <p:bldP spid="25" grpId="0"/>
      <p:bldP spid="27" grpId="0" animBg="1"/>
      <p:bldP spid="29" grpId="0" animBg="1"/>
      <p:bldP spid="30" grpId="0" animBg="1"/>
      <p:bldP spid="31" grpId="0" animBg="1"/>
      <p:bldP spid="33" grpId="0" animBg="1"/>
      <p:bldP spid="34" grpId="0"/>
      <p:bldP spid="45" grpId="0" animBg="1"/>
      <p:bldP spid="46" grpId="0" animBg="1"/>
      <p:bldP spid="47" grpId="0" animBg="1"/>
      <p:bldP spid="48" grpId="0" animBg="1"/>
      <p:bldP spid="50" grpId="0" animBg="1"/>
      <p:bldP spid="51" grpId="0"/>
      <p:bldP spid="53" grpId="0" animBg="1"/>
      <p:bldP spid="55" grpId="0" animBg="1"/>
      <p:bldP spid="56" grpId="0" animBg="1"/>
      <p:bldP spid="57" grpId="0" animBg="1"/>
      <p:bldP spid="59" grpId="0" animBg="1"/>
      <p:bldP spid="6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9B683"/>
        </a:solidFill>
        <a:effectLst/>
      </p:bgPr>
    </p:bg>
    <p:spTree>
      <p:nvGrpSpPr>
        <p:cNvPr id="1" name=""/>
        <p:cNvGrpSpPr/>
        <p:nvPr/>
      </p:nvGrpSpPr>
      <p:grpSpPr>
        <a:xfrm>
          <a:off x="0" y="0"/>
          <a:ext cx="0" cy="0"/>
          <a:chOff x="0" y="0"/>
          <a:chExt cx="0" cy="0"/>
        </a:xfrm>
      </p:grpSpPr>
      <p:pic>
        <p:nvPicPr>
          <p:cNvPr id="49" name="the flavours.wav" descr="the flavours.wav">
            <a:hlinkClick r:id="" action="ppaction://media"/>
            <a:extLst>
              <a:ext uri="{FF2B5EF4-FFF2-40B4-BE49-F238E27FC236}">
                <a16:creationId xmlns:a16="http://schemas.microsoft.com/office/drawing/2014/main" id="{B8AF7435-8BDA-0142-90B2-5CE1A61961DB}"/>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9546747" y="2251409"/>
            <a:ext cx="812800" cy="812800"/>
          </a:xfrm>
          <a:prstGeom prst="rect">
            <a:avLst/>
          </a:prstGeom>
        </p:spPr>
      </p:pic>
      <p:pic>
        <p:nvPicPr>
          <p:cNvPr id="44" name="Picture 43">
            <a:extLst>
              <a:ext uri="{FF2B5EF4-FFF2-40B4-BE49-F238E27FC236}">
                <a16:creationId xmlns:a16="http://schemas.microsoft.com/office/drawing/2014/main" id="{D297BE5F-B922-1A4B-A213-3BF777935B95}"/>
              </a:ext>
            </a:extLst>
          </p:cNvPr>
          <p:cNvPicPr>
            <a:picLocks noChangeAspect="1"/>
          </p:cNvPicPr>
          <p:nvPr/>
        </p:nvPicPr>
        <p:blipFill rotWithShape="1">
          <a:blip r:embed="rId20"/>
          <a:srcRect t="9259"/>
          <a:stretch/>
        </p:blipFill>
        <p:spPr>
          <a:xfrm rot="16200000">
            <a:off x="6857050" y="1523050"/>
            <a:ext cx="6858000" cy="3811900"/>
          </a:xfrm>
          <a:prstGeom prst="rect">
            <a:avLst/>
          </a:prstGeom>
        </p:spPr>
      </p:pic>
      <p:pic>
        <p:nvPicPr>
          <p:cNvPr id="33" name="SO what" descr="SO what">
            <a:hlinkClick r:id="" action="ppaction://media"/>
            <a:extLst>
              <a:ext uri="{FF2B5EF4-FFF2-40B4-BE49-F238E27FC236}">
                <a16:creationId xmlns:a16="http://schemas.microsoft.com/office/drawing/2014/main" id="{296CE545-2158-CF48-B305-33AE72A4632D}"/>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6532789" y="472585"/>
            <a:ext cx="812800" cy="812800"/>
          </a:xfrm>
          <a:prstGeom prst="rect">
            <a:avLst/>
          </a:prstGeom>
        </p:spPr>
      </p:pic>
      <p:sp>
        <p:nvSpPr>
          <p:cNvPr id="15" name="Rectangle 14">
            <a:extLst>
              <a:ext uri="{FF2B5EF4-FFF2-40B4-BE49-F238E27FC236}">
                <a16:creationId xmlns:a16="http://schemas.microsoft.com/office/drawing/2014/main" id="{3BE09225-FFB3-AB40-9F6B-2A691268CEC8}"/>
              </a:ext>
            </a:extLst>
          </p:cNvPr>
          <p:cNvSpPr/>
          <p:nvPr/>
        </p:nvSpPr>
        <p:spPr>
          <a:xfrm>
            <a:off x="-1" y="0"/>
            <a:ext cx="8380101" cy="6858000"/>
          </a:xfrm>
          <a:prstGeom prst="rect">
            <a:avLst/>
          </a:prstGeom>
          <a:solidFill>
            <a:srgbClr val="F4E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DE4664E-0464-704A-91D8-8E9FD70BDAD1}"/>
              </a:ext>
            </a:extLst>
          </p:cNvPr>
          <p:cNvSpPr/>
          <p:nvPr/>
        </p:nvSpPr>
        <p:spPr>
          <a:xfrm>
            <a:off x="236577" y="2509422"/>
            <a:ext cx="7900757" cy="1269063"/>
          </a:xfrm>
          <a:prstGeom prst="rect">
            <a:avLst/>
          </a:prstGeom>
          <a:solidFill>
            <a:srgbClr val="C5AB58">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5AB58"/>
              </a:solidFill>
            </a:endParaRPr>
          </a:p>
        </p:txBody>
      </p:sp>
      <p:sp>
        <p:nvSpPr>
          <p:cNvPr id="19" name="TextBox 18">
            <a:extLst>
              <a:ext uri="{FF2B5EF4-FFF2-40B4-BE49-F238E27FC236}">
                <a16:creationId xmlns:a16="http://schemas.microsoft.com/office/drawing/2014/main" id="{42FF862F-E407-BF44-94FE-DB8F85EEA051}"/>
              </a:ext>
            </a:extLst>
          </p:cNvPr>
          <p:cNvSpPr txBox="1"/>
          <p:nvPr/>
        </p:nvSpPr>
        <p:spPr>
          <a:xfrm>
            <a:off x="277689" y="1389572"/>
            <a:ext cx="7818534" cy="307777"/>
          </a:xfrm>
          <a:prstGeom prst="rect">
            <a:avLst/>
          </a:prstGeom>
          <a:noFill/>
        </p:spPr>
        <p:txBody>
          <a:bodyPr wrap="square" rtlCol="0">
            <a:spAutoFit/>
          </a:bodyPr>
          <a:lstStyle/>
          <a:p>
            <a:pPr algn="ctr"/>
            <a:r>
              <a:rPr lang="en-GB" sz="1400" dirty="0">
                <a:solidFill>
                  <a:srgbClr val="C5AB58"/>
                </a:solidFill>
                <a:latin typeface="Papyrus" panose="020B0602040200020303" pitchFamily="34" charset="77"/>
                <a:ea typeface="Verdana" panose="020B0604030504040204" pitchFamily="34" charset="0"/>
                <a:cs typeface="Verdana" panose="020B0604030504040204" pitchFamily="34" charset="0"/>
              </a:rPr>
              <a:t>Chocolate has different styles of flavour, along with appearance, aroma and mouth feel.</a:t>
            </a:r>
          </a:p>
        </p:txBody>
      </p:sp>
      <p:sp>
        <p:nvSpPr>
          <p:cNvPr id="43" name="Rectangle 42">
            <a:extLst>
              <a:ext uri="{FF2B5EF4-FFF2-40B4-BE49-F238E27FC236}">
                <a16:creationId xmlns:a16="http://schemas.microsoft.com/office/drawing/2014/main" id="{C93F543F-CB02-944F-BBA6-500FA3C51772}"/>
              </a:ext>
            </a:extLst>
          </p:cNvPr>
          <p:cNvSpPr/>
          <p:nvPr/>
        </p:nvSpPr>
        <p:spPr>
          <a:xfrm>
            <a:off x="172025" y="147013"/>
            <a:ext cx="8029866" cy="6563974"/>
          </a:xfrm>
          <a:prstGeom prst="rect">
            <a:avLst/>
          </a:prstGeom>
          <a:noFill/>
          <a:ln w="114300" cap="flat" cmpd="tri">
            <a:solidFill>
              <a:srgbClr val="C5AB58">
                <a:alpha val="62000"/>
              </a:srgbClr>
            </a:solidFill>
            <a:prstDash val="solid"/>
            <a:round/>
            <a:extLst>
              <a:ext uri="{C807C97D-BFC1-408E-A445-0C87EB9F89A2}">
                <ask:lineSketchStyleProps xmlns:ask="http://schemas.microsoft.com/office/drawing/2018/sketchyshapes" sd="1219033472">
                  <a:custGeom>
                    <a:avLst/>
                    <a:gdLst>
                      <a:gd name="connsiteX0" fmla="*/ 0 w 8095602"/>
                      <a:gd name="connsiteY0" fmla="*/ 0 h 6563974"/>
                      <a:gd name="connsiteX1" fmla="*/ 8095602 w 8095602"/>
                      <a:gd name="connsiteY1" fmla="*/ 0 h 6563974"/>
                      <a:gd name="connsiteX2" fmla="*/ 8095602 w 8095602"/>
                      <a:gd name="connsiteY2" fmla="*/ 6563974 h 6563974"/>
                      <a:gd name="connsiteX3" fmla="*/ 0 w 8095602"/>
                      <a:gd name="connsiteY3" fmla="*/ 6563974 h 6563974"/>
                      <a:gd name="connsiteX4" fmla="*/ 0 w 8095602"/>
                      <a:gd name="connsiteY4" fmla="*/ 0 h 6563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95602" h="6563974" extrusionOk="0">
                        <a:moveTo>
                          <a:pt x="0" y="0"/>
                        </a:moveTo>
                        <a:cubicBezTo>
                          <a:pt x="2394762" y="118645"/>
                          <a:pt x="6278727" y="116012"/>
                          <a:pt x="8095602" y="0"/>
                        </a:cubicBezTo>
                        <a:cubicBezTo>
                          <a:pt x="7962720" y="2555445"/>
                          <a:pt x="8180553" y="3550589"/>
                          <a:pt x="8095602" y="6563974"/>
                        </a:cubicBezTo>
                        <a:cubicBezTo>
                          <a:pt x="5225188" y="6698574"/>
                          <a:pt x="2764786" y="6406778"/>
                          <a:pt x="0" y="6563974"/>
                        </a:cubicBezTo>
                        <a:cubicBezTo>
                          <a:pt x="-20187" y="3797043"/>
                          <a:pt x="-152480" y="2163389"/>
                          <a:pt x="0" y="0"/>
                        </a:cubicBezTo>
                        <a:close/>
                      </a:path>
                    </a:pathLst>
                  </a:custGeom>
                  <ask:type>
                    <ask:lineSketchNon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87A885D1-5BA6-164E-8072-EEE05022457E}"/>
              </a:ext>
            </a:extLst>
          </p:cNvPr>
          <p:cNvSpPr txBox="1"/>
          <p:nvPr/>
        </p:nvSpPr>
        <p:spPr>
          <a:xfrm>
            <a:off x="13515" y="959787"/>
            <a:ext cx="3818083" cy="64633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dirty="0">
                <a:latin typeface="Rockwell Nova Light" panose="020F0302020204030204" pitchFamily="34" charset="0"/>
                <a:cs typeface="Rockwell Nova Light" panose="020F0302020204030204" pitchFamily="34" charset="0"/>
              </a:rPr>
              <a:t>AROMAS AND </a:t>
            </a:r>
          </a:p>
          <a:p>
            <a:pPr algn="ctr"/>
            <a:r>
              <a:rPr lang="en-US" dirty="0">
                <a:latin typeface="Rockwell Nova Light" panose="020F0302020204030204" pitchFamily="34" charset="0"/>
                <a:cs typeface="Rockwell Nova Light" panose="020F0302020204030204" pitchFamily="34" charset="0"/>
              </a:rPr>
              <a:t>TASING NOTES</a:t>
            </a:r>
          </a:p>
        </p:txBody>
      </p:sp>
      <p:sp>
        <p:nvSpPr>
          <p:cNvPr id="63" name="Rectangle 62">
            <a:extLst>
              <a:ext uri="{FF2B5EF4-FFF2-40B4-BE49-F238E27FC236}">
                <a16:creationId xmlns:a16="http://schemas.microsoft.com/office/drawing/2014/main" id="{5F211977-644A-2346-B7C6-CC4978C1520D}"/>
              </a:ext>
            </a:extLst>
          </p:cNvPr>
          <p:cNvSpPr/>
          <p:nvPr/>
        </p:nvSpPr>
        <p:spPr>
          <a:xfrm>
            <a:off x="21787" y="1893384"/>
            <a:ext cx="3779986" cy="738664"/>
          </a:xfrm>
          <a:prstGeom prst="rect">
            <a:avLst/>
          </a:prstGeom>
        </p:spPr>
        <p:txBody>
          <a:bodyPr wrap="square">
            <a:spAutoFit/>
          </a:bodyPr>
          <a:lstStyle/>
          <a:p>
            <a:pPr algn="ctr"/>
            <a:r>
              <a:rPr lang="en-GB" sz="1400" b="1" dirty="0">
                <a:latin typeface="ACADEMY ENGRAVED LET PLAIN:1.0" panose="02000000000000000000" pitchFamily="2" charset="0"/>
              </a:rPr>
              <a:t>Dark Chocolate </a:t>
            </a:r>
            <a:r>
              <a:rPr lang="en-GB" sz="1400" dirty="0">
                <a:latin typeface="ACADEMY ENGRAVED LET PLAIN:1.0" panose="02000000000000000000" pitchFamily="2" charset="0"/>
              </a:rPr>
              <a:t>- Bitter, roasted, fruity, earthy and/or nutty notes. The aftertaste can be bitter, intentionally so. </a:t>
            </a:r>
            <a:endParaRPr lang="en-GB" sz="1400" dirty="0">
              <a:effectLst/>
              <a:latin typeface="ACADEMY ENGRAVED LET PLAIN:1.0" panose="02000000000000000000" pitchFamily="2" charset="0"/>
            </a:endParaRPr>
          </a:p>
        </p:txBody>
      </p:sp>
      <p:sp>
        <p:nvSpPr>
          <p:cNvPr id="66" name="Rectangle 65">
            <a:extLst>
              <a:ext uri="{FF2B5EF4-FFF2-40B4-BE49-F238E27FC236}">
                <a16:creationId xmlns:a16="http://schemas.microsoft.com/office/drawing/2014/main" id="{4AF164B9-A1A8-DE43-A269-3315D7CC82F5}"/>
              </a:ext>
            </a:extLst>
          </p:cNvPr>
          <p:cNvSpPr/>
          <p:nvPr/>
        </p:nvSpPr>
        <p:spPr>
          <a:xfrm>
            <a:off x="21787" y="4274503"/>
            <a:ext cx="3779986" cy="738664"/>
          </a:xfrm>
          <a:prstGeom prst="rect">
            <a:avLst/>
          </a:prstGeom>
        </p:spPr>
        <p:txBody>
          <a:bodyPr wrap="square">
            <a:spAutoFit/>
          </a:bodyPr>
          <a:lstStyle/>
          <a:p>
            <a:pPr algn="ctr"/>
            <a:r>
              <a:rPr lang="en-GB" sz="1400" b="1" dirty="0">
                <a:latin typeface="ACADEMY ENGRAVED LET PLAIN:1.0" panose="02000000000000000000" pitchFamily="2" charset="0"/>
              </a:rPr>
              <a:t>White Chocolate </a:t>
            </a:r>
            <a:r>
              <a:rPr lang="en-GB" sz="1400" dirty="0">
                <a:latin typeface="ACADEMY ENGRAVED LET PLAIN:1.0" panose="02000000000000000000" pitchFamily="2" charset="0"/>
              </a:rPr>
              <a:t>– sweet, milky/buttery, vanilla, caramel and cocoa notes. Mouthfeel: </a:t>
            </a:r>
            <a:r>
              <a:rPr lang="en-GB" sz="1400" b="1" dirty="0">
                <a:latin typeface="ACADEMY ENGRAVED LET PLAIN:1.0" panose="02000000000000000000" pitchFamily="2" charset="0"/>
              </a:rPr>
              <a:t>creamy</a:t>
            </a:r>
            <a:r>
              <a:rPr lang="en-GB" sz="1400" dirty="0">
                <a:latin typeface="ACADEMY ENGRAVED LET PLAIN:1.0" panose="02000000000000000000" pitchFamily="2" charset="0"/>
              </a:rPr>
              <a:t>, melting.</a:t>
            </a:r>
            <a:endParaRPr lang="en-GB" sz="1400" dirty="0">
              <a:effectLst/>
              <a:latin typeface="ACADEMY ENGRAVED LET PLAIN:1.0" panose="02000000000000000000" pitchFamily="2" charset="0"/>
            </a:endParaRPr>
          </a:p>
        </p:txBody>
      </p:sp>
      <p:cxnSp>
        <p:nvCxnSpPr>
          <p:cNvPr id="69" name="Straight Connector 68">
            <a:extLst>
              <a:ext uri="{FF2B5EF4-FFF2-40B4-BE49-F238E27FC236}">
                <a16:creationId xmlns:a16="http://schemas.microsoft.com/office/drawing/2014/main" id="{4820E9C1-4213-DD46-89F6-E14C15832DE5}"/>
              </a:ext>
            </a:extLst>
          </p:cNvPr>
          <p:cNvCxnSpPr>
            <a:cxnSpLocks/>
          </p:cNvCxnSpPr>
          <p:nvPr/>
        </p:nvCxnSpPr>
        <p:spPr>
          <a:xfrm>
            <a:off x="203532" y="2820901"/>
            <a:ext cx="3423131" cy="0"/>
          </a:xfrm>
          <a:prstGeom prst="line">
            <a:avLst/>
          </a:prstGeom>
          <a:ln w="28575"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2539203-F235-5A40-BC30-58B08B250890}"/>
              </a:ext>
            </a:extLst>
          </p:cNvPr>
          <p:cNvCxnSpPr>
            <a:cxnSpLocks/>
          </p:cNvCxnSpPr>
          <p:nvPr/>
        </p:nvCxnSpPr>
        <p:spPr>
          <a:xfrm>
            <a:off x="203532" y="3994887"/>
            <a:ext cx="3423131" cy="0"/>
          </a:xfrm>
          <a:prstGeom prst="line">
            <a:avLst/>
          </a:prstGeom>
          <a:ln w="28575" cmpd="dbl">
            <a:solidFill>
              <a:schemeClr val="tx1"/>
            </a:solidFill>
          </a:ln>
        </p:spPr>
        <p:style>
          <a:lnRef idx="1">
            <a:schemeClr val="accent1"/>
          </a:lnRef>
          <a:fillRef idx="0">
            <a:schemeClr val="accent1"/>
          </a:fillRef>
          <a:effectRef idx="0">
            <a:schemeClr val="accent1"/>
          </a:effectRef>
          <a:fontRef idx="minor">
            <a:schemeClr val="tx1"/>
          </a:fontRef>
        </p:style>
      </p:cxnSp>
      <p:pic>
        <p:nvPicPr>
          <p:cNvPr id="74" name="Graphic 73" descr="Circle with left arrow outline">
            <a:hlinkClick r:id="rId21" action="ppaction://hlinksldjump"/>
            <a:extLst>
              <a:ext uri="{FF2B5EF4-FFF2-40B4-BE49-F238E27FC236}">
                <a16:creationId xmlns:a16="http://schemas.microsoft.com/office/drawing/2014/main" id="{CF131CF9-F28A-5341-9309-BDCB07313C10}"/>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1607507" y="5799810"/>
            <a:ext cx="608545" cy="608545"/>
          </a:xfrm>
          <a:prstGeom prst="rect">
            <a:avLst/>
          </a:prstGeom>
        </p:spPr>
      </p:pic>
      <p:pic>
        <p:nvPicPr>
          <p:cNvPr id="64" name="Graphic 63" descr="Circle with left arrow outline">
            <a:extLst>
              <a:ext uri="{FF2B5EF4-FFF2-40B4-BE49-F238E27FC236}">
                <a16:creationId xmlns:a16="http://schemas.microsoft.com/office/drawing/2014/main" id="{35F495C7-B8CE-1E4E-A301-7860EE21344C}"/>
              </a:ext>
            </a:extLst>
          </p:cNvPr>
          <p:cNvPicPr>
            <a:picLocks noChangeAspect="1"/>
          </p:cNvPicPr>
          <p:nvPr/>
        </p:nvPicPr>
        <p:blipFill>
          <a:blip r:embed="rId24">
            <a:extLst>
              <a:ext uri="{96DAC541-7B7A-43D3-8B79-37D633B846F1}">
                <asvg:svgBlip xmlns:asvg="http://schemas.microsoft.com/office/drawing/2016/SVG/main" r:embed="rId25"/>
              </a:ext>
            </a:extLst>
          </a:blip>
          <a:srcRect/>
          <a:stretch/>
        </p:blipFill>
        <p:spPr>
          <a:xfrm>
            <a:off x="9896387" y="5861901"/>
            <a:ext cx="849086" cy="849086"/>
          </a:xfrm>
          <a:prstGeom prst="rect">
            <a:avLst/>
          </a:prstGeom>
        </p:spPr>
      </p:pic>
      <p:pic>
        <p:nvPicPr>
          <p:cNvPr id="7" name="Picture 6">
            <a:extLst>
              <a:ext uri="{FF2B5EF4-FFF2-40B4-BE49-F238E27FC236}">
                <a16:creationId xmlns:a16="http://schemas.microsoft.com/office/drawing/2014/main" id="{807F0D5A-A468-1E4A-B5A7-D7706A8213B3}"/>
              </a:ext>
            </a:extLst>
          </p:cNvPr>
          <p:cNvPicPr>
            <a:picLocks noChangeAspect="1"/>
          </p:cNvPicPr>
          <p:nvPr/>
        </p:nvPicPr>
        <p:blipFill>
          <a:blip r:embed="rId26"/>
          <a:stretch>
            <a:fillRect/>
          </a:stretch>
        </p:blipFill>
        <p:spPr>
          <a:xfrm>
            <a:off x="1976387" y="324803"/>
            <a:ext cx="4421136" cy="1108363"/>
          </a:xfrm>
          <a:prstGeom prst="rect">
            <a:avLst/>
          </a:prstGeom>
        </p:spPr>
      </p:pic>
      <p:grpSp>
        <p:nvGrpSpPr>
          <p:cNvPr id="18" name="Group 17">
            <a:extLst>
              <a:ext uri="{FF2B5EF4-FFF2-40B4-BE49-F238E27FC236}">
                <a16:creationId xmlns:a16="http://schemas.microsoft.com/office/drawing/2014/main" id="{0D6509F3-CF52-DA45-BE7C-954430EAAE9A}"/>
              </a:ext>
            </a:extLst>
          </p:cNvPr>
          <p:cNvGrpSpPr/>
          <p:nvPr/>
        </p:nvGrpSpPr>
        <p:grpSpPr>
          <a:xfrm>
            <a:off x="5780711" y="2763337"/>
            <a:ext cx="2098651" cy="924653"/>
            <a:chOff x="5765213" y="2763337"/>
            <a:chExt cx="2098651" cy="924653"/>
          </a:xfrm>
        </p:grpSpPr>
        <p:sp>
          <p:nvSpPr>
            <p:cNvPr id="32" name="Rectangle 31">
              <a:extLst>
                <a:ext uri="{FF2B5EF4-FFF2-40B4-BE49-F238E27FC236}">
                  <a16:creationId xmlns:a16="http://schemas.microsoft.com/office/drawing/2014/main" id="{29194991-3495-2248-AEE1-A21975A51341}"/>
                </a:ext>
              </a:extLst>
            </p:cNvPr>
            <p:cNvSpPr/>
            <p:nvPr/>
          </p:nvSpPr>
          <p:spPr>
            <a:xfrm>
              <a:off x="5765213" y="3318658"/>
              <a:ext cx="2098651" cy="369332"/>
            </a:xfrm>
            <a:prstGeom prst="rect">
              <a:avLst/>
            </a:prstGeom>
            <a:noFill/>
          </p:spPr>
          <p:txBody>
            <a:bodyPr wrap="none">
              <a:spAutoFit/>
            </a:bodyPr>
            <a:lstStyle/>
            <a:p>
              <a:r>
                <a:rPr lang="en-GB" b="1" dirty="0">
                  <a:latin typeface="Trattatello" panose="020F0403020200020303" pitchFamily="34" charset="0"/>
                </a:rPr>
                <a:t>WHITE CHOCOLATE</a:t>
              </a:r>
              <a:endParaRPr lang="en-US" b="1" dirty="0">
                <a:latin typeface="Trattatello" panose="020F0403020200020303" pitchFamily="34" charset="0"/>
              </a:endParaRPr>
            </a:p>
          </p:txBody>
        </p:sp>
        <p:pic>
          <p:nvPicPr>
            <p:cNvPr id="8" name="Picture 7">
              <a:extLst>
                <a:ext uri="{FF2B5EF4-FFF2-40B4-BE49-F238E27FC236}">
                  <a16:creationId xmlns:a16="http://schemas.microsoft.com/office/drawing/2014/main" id="{14C0B6F9-A576-FE45-881C-3FBB33245756}"/>
                </a:ext>
              </a:extLst>
            </p:cNvPr>
            <p:cNvPicPr>
              <a:picLocks noChangeAspect="1"/>
            </p:cNvPicPr>
            <p:nvPr/>
          </p:nvPicPr>
          <p:blipFill>
            <a:blip r:embed="rId27"/>
            <a:stretch>
              <a:fillRect/>
            </a:stretch>
          </p:blipFill>
          <p:spPr>
            <a:xfrm rot="5400000">
              <a:off x="6566199" y="2510081"/>
              <a:ext cx="496677" cy="1003189"/>
            </a:xfrm>
            <a:prstGeom prst="rect">
              <a:avLst/>
            </a:prstGeom>
            <a:effectLst>
              <a:outerShdw blurRad="50800" dist="38100" dir="2700000" algn="tl" rotWithShape="0">
                <a:prstClr val="black">
                  <a:alpha val="50000"/>
                </a:prstClr>
              </a:outerShdw>
            </a:effectLst>
          </p:spPr>
        </p:pic>
      </p:grpSp>
      <p:grpSp>
        <p:nvGrpSpPr>
          <p:cNvPr id="17" name="Group 16">
            <a:extLst>
              <a:ext uri="{FF2B5EF4-FFF2-40B4-BE49-F238E27FC236}">
                <a16:creationId xmlns:a16="http://schemas.microsoft.com/office/drawing/2014/main" id="{4A0DAB74-4E5C-D64B-96E3-C1758A349F0D}"/>
              </a:ext>
            </a:extLst>
          </p:cNvPr>
          <p:cNvGrpSpPr/>
          <p:nvPr/>
        </p:nvGrpSpPr>
        <p:grpSpPr>
          <a:xfrm>
            <a:off x="554678" y="2763338"/>
            <a:ext cx="1965538" cy="920573"/>
            <a:chOff x="539180" y="2763338"/>
            <a:chExt cx="1965538" cy="920573"/>
          </a:xfrm>
        </p:grpSpPr>
        <p:sp>
          <p:nvSpPr>
            <p:cNvPr id="28" name="Rectangle 27">
              <a:extLst>
                <a:ext uri="{FF2B5EF4-FFF2-40B4-BE49-F238E27FC236}">
                  <a16:creationId xmlns:a16="http://schemas.microsoft.com/office/drawing/2014/main" id="{B57A0427-7F35-CD42-84E2-377C351F7BD0}"/>
                </a:ext>
              </a:extLst>
            </p:cNvPr>
            <p:cNvSpPr/>
            <p:nvPr/>
          </p:nvSpPr>
          <p:spPr>
            <a:xfrm>
              <a:off x="539180" y="3314579"/>
              <a:ext cx="1965538" cy="369332"/>
            </a:xfrm>
            <a:prstGeom prst="rect">
              <a:avLst/>
            </a:prstGeom>
          </p:spPr>
          <p:txBody>
            <a:bodyPr wrap="none">
              <a:spAutoFit/>
            </a:bodyPr>
            <a:lstStyle/>
            <a:p>
              <a:r>
                <a:rPr lang="en-GB" b="1" dirty="0">
                  <a:latin typeface="Trattatello" panose="020F0403020200020303" pitchFamily="34" charset="0"/>
                </a:rPr>
                <a:t>DARK CHOCOLATE</a:t>
              </a:r>
              <a:endParaRPr lang="en-US" b="1" dirty="0">
                <a:latin typeface="Trattatello" panose="020F0403020200020303" pitchFamily="34" charset="0"/>
              </a:endParaRPr>
            </a:p>
          </p:txBody>
        </p:sp>
        <p:pic>
          <p:nvPicPr>
            <p:cNvPr id="9" name="Picture 8">
              <a:extLst>
                <a:ext uri="{FF2B5EF4-FFF2-40B4-BE49-F238E27FC236}">
                  <a16:creationId xmlns:a16="http://schemas.microsoft.com/office/drawing/2014/main" id="{5351F574-D506-814C-814B-0BCC90DF4357}"/>
                </a:ext>
              </a:extLst>
            </p:cNvPr>
            <p:cNvPicPr>
              <a:picLocks noChangeAspect="1"/>
            </p:cNvPicPr>
            <p:nvPr/>
          </p:nvPicPr>
          <p:blipFill>
            <a:blip r:embed="rId28"/>
            <a:stretch>
              <a:fillRect/>
            </a:stretch>
          </p:blipFill>
          <p:spPr>
            <a:xfrm rot="5400000" flipH="1">
              <a:off x="1272374" y="2511317"/>
              <a:ext cx="499148" cy="1003189"/>
            </a:xfrm>
            <a:prstGeom prst="rect">
              <a:avLst/>
            </a:prstGeom>
            <a:effectLst>
              <a:outerShdw blurRad="50800" dist="38100" dir="2700000" algn="tl" rotWithShape="0">
                <a:prstClr val="black">
                  <a:alpha val="49000"/>
                </a:prstClr>
              </a:outerShdw>
            </a:effectLst>
          </p:spPr>
        </p:pic>
      </p:grpSp>
      <p:grpSp>
        <p:nvGrpSpPr>
          <p:cNvPr id="16" name="Group 15">
            <a:extLst>
              <a:ext uri="{FF2B5EF4-FFF2-40B4-BE49-F238E27FC236}">
                <a16:creationId xmlns:a16="http://schemas.microsoft.com/office/drawing/2014/main" id="{AABCAF30-A79C-6E44-8665-5A5DF5AA1D0A}"/>
              </a:ext>
            </a:extLst>
          </p:cNvPr>
          <p:cNvGrpSpPr/>
          <p:nvPr/>
        </p:nvGrpSpPr>
        <p:grpSpPr>
          <a:xfrm>
            <a:off x="3223435" y="2770298"/>
            <a:ext cx="1904689" cy="913613"/>
            <a:chOff x="3269929" y="2770298"/>
            <a:chExt cx="1904689" cy="913613"/>
          </a:xfrm>
        </p:grpSpPr>
        <p:sp>
          <p:nvSpPr>
            <p:cNvPr id="39" name="Rectangle 38">
              <a:extLst>
                <a:ext uri="{FF2B5EF4-FFF2-40B4-BE49-F238E27FC236}">
                  <a16:creationId xmlns:a16="http://schemas.microsoft.com/office/drawing/2014/main" id="{46055EF5-2452-7447-BE47-275B7D16A3A9}"/>
                </a:ext>
              </a:extLst>
            </p:cNvPr>
            <p:cNvSpPr/>
            <p:nvPr/>
          </p:nvSpPr>
          <p:spPr>
            <a:xfrm>
              <a:off x="3269929" y="3314579"/>
              <a:ext cx="1904689" cy="369332"/>
            </a:xfrm>
            <a:prstGeom prst="rect">
              <a:avLst/>
            </a:prstGeom>
          </p:spPr>
          <p:txBody>
            <a:bodyPr wrap="none">
              <a:spAutoFit/>
            </a:bodyPr>
            <a:lstStyle/>
            <a:p>
              <a:r>
                <a:rPr lang="en-GB" b="1" dirty="0">
                  <a:latin typeface="Trattatello" panose="020F0403020200020303" pitchFamily="34" charset="0"/>
                </a:rPr>
                <a:t>MILK CHOCOLATE</a:t>
              </a:r>
              <a:endParaRPr lang="en-US" b="1" dirty="0">
                <a:latin typeface="Trattatello" panose="020F0403020200020303" pitchFamily="34" charset="0"/>
              </a:endParaRPr>
            </a:p>
          </p:txBody>
        </p:sp>
        <p:pic>
          <p:nvPicPr>
            <p:cNvPr id="12" name="Picture 11">
              <a:extLst>
                <a:ext uri="{FF2B5EF4-FFF2-40B4-BE49-F238E27FC236}">
                  <a16:creationId xmlns:a16="http://schemas.microsoft.com/office/drawing/2014/main" id="{3D869377-15F5-0842-95DE-F176AD9122AF}"/>
                </a:ext>
              </a:extLst>
            </p:cNvPr>
            <p:cNvPicPr>
              <a:picLocks noChangeAspect="1"/>
            </p:cNvPicPr>
            <p:nvPr/>
          </p:nvPicPr>
          <p:blipFill>
            <a:blip r:embed="rId29"/>
            <a:stretch>
              <a:fillRect/>
            </a:stretch>
          </p:blipFill>
          <p:spPr>
            <a:xfrm rot="5400000">
              <a:off x="3992079" y="2515830"/>
              <a:ext cx="494254" cy="1003189"/>
            </a:xfrm>
            <a:prstGeom prst="rect">
              <a:avLst/>
            </a:prstGeom>
            <a:effectLst>
              <a:outerShdw blurRad="50800" dist="38100" dir="2700000" algn="tl" rotWithShape="0">
                <a:prstClr val="black">
                  <a:alpha val="64000"/>
                </a:prstClr>
              </a:outerShdw>
            </a:effectLst>
          </p:spPr>
        </p:pic>
      </p:grpSp>
      <p:grpSp>
        <p:nvGrpSpPr>
          <p:cNvPr id="51" name="Group 50">
            <a:extLst>
              <a:ext uri="{FF2B5EF4-FFF2-40B4-BE49-F238E27FC236}">
                <a16:creationId xmlns:a16="http://schemas.microsoft.com/office/drawing/2014/main" id="{4A8F3A57-49F2-6044-8B63-04021D303D19}"/>
              </a:ext>
            </a:extLst>
          </p:cNvPr>
          <p:cNvGrpSpPr/>
          <p:nvPr/>
        </p:nvGrpSpPr>
        <p:grpSpPr>
          <a:xfrm>
            <a:off x="323555" y="4011740"/>
            <a:ext cx="2439270" cy="2631201"/>
            <a:chOff x="323555" y="4011740"/>
            <a:chExt cx="2439270" cy="2631201"/>
          </a:xfrm>
        </p:grpSpPr>
        <p:sp>
          <p:nvSpPr>
            <p:cNvPr id="20" name="Rectangle 19">
              <a:extLst>
                <a:ext uri="{FF2B5EF4-FFF2-40B4-BE49-F238E27FC236}">
                  <a16:creationId xmlns:a16="http://schemas.microsoft.com/office/drawing/2014/main" id="{1BF9DBCB-3137-EF44-A8C0-80887203C2CD}"/>
                </a:ext>
              </a:extLst>
            </p:cNvPr>
            <p:cNvSpPr/>
            <p:nvPr/>
          </p:nvSpPr>
          <p:spPr>
            <a:xfrm>
              <a:off x="323555" y="4334617"/>
              <a:ext cx="2439270" cy="2308324"/>
            </a:xfrm>
            <a:prstGeom prst="rect">
              <a:avLst/>
            </a:prstGeom>
          </p:spPr>
          <p:txBody>
            <a:bodyPr wrap="square">
              <a:spAutoFit/>
            </a:bodyPr>
            <a:lstStyle/>
            <a:p>
              <a:pPr algn="ctr"/>
              <a:r>
                <a:rPr lang="en-GB" sz="1600" dirty="0">
                  <a:solidFill>
                    <a:srgbClr val="C5AB58"/>
                  </a:solidFill>
                  <a:latin typeface="Papyrus" panose="020B0602040200020303" pitchFamily="34" charset="77"/>
                </a:rPr>
                <a:t>Naturally has a more bitter taste than milk chocolate, due to containing more chocolate liquor. Commonly produced with sugar, cocoa butter, cocoa liquor, and (sometimes) vanilla.</a:t>
              </a:r>
            </a:p>
          </p:txBody>
        </p:sp>
        <p:pic>
          <p:nvPicPr>
            <p:cNvPr id="73" name="Picture 72">
              <a:extLst>
                <a:ext uri="{FF2B5EF4-FFF2-40B4-BE49-F238E27FC236}">
                  <a16:creationId xmlns:a16="http://schemas.microsoft.com/office/drawing/2014/main" id="{FA9D5023-4DF8-DB43-9189-8BBC0A92984E}"/>
                </a:ext>
              </a:extLst>
            </p:cNvPr>
            <p:cNvPicPr>
              <a:picLocks noChangeAspect="1"/>
            </p:cNvPicPr>
            <p:nvPr/>
          </p:nvPicPr>
          <p:blipFill>
            <a:blip r:embed="rId28"/>
            <a:stretch>
              <a:fillRect/>
            </a:stretch>
          </p:blipFill>
          <p:spPr>
            <a:xfrm rot="5400000" flipH="1">
              <a:off x="1402112" y="3887071"/>
              <a:ext cx="246918" cy="496256"/>
            </a:xfrm>
            <a:prstGeom prst="rect">
              <a:avLst/>
            </a:prstGeom>
            <a:effectLst>
              <a:outerShdw blurRad="50800" dist="38100" dir="2700000" algn="tl" rotWithShape="0">
                <a:prstClr val="black">
                  <a:alpha val="49000"/>
                </a:prstClr>
              </a:outerShdw>
            </a:effectLst>
          </p:spPr>
        </p:pic>
      </p:grpSp>
      <p:grpSp>
        <p:nvGrpSpPr>
          <p:cNvPr id="52" name="Group 51">
            <a:extLst>
              <a:ext uri="{FF2B5EF4-FFF2-40B4-BE49-F238E27FC236}">
                <a16:creationId xmlns:a16="http://schemas.microsoft.com/office/drawing/2014/main" id="{1A301520-E53C-3548-BA7E-7AC687B2B265}"/>
              </a:ext>
            </a:extLst>
          </p:cNvPr>
          <p:cNvGrpSpPr/>
          <p:nvPr/>
        </p:nvGrpSpPr>
        <p:grpSpPr>
          <a:xfrm>
            <a:off x="2989883" y="4002286"/>
            <a:ext cx="2439270" cy="2652530"/>
            <a:chOff x="2989883" y="4002286"/>
            <a:chExt cx="2439270" cy="2652530"/>
          </a:xfrm>
        </p:grpSpPr>
        <p:sp>
          <p:nvSpPr>
            <p:cNvPr id="6" name="Rectangle 5">
              <a:extLst>
                <a:ext uri="{FF2B5EF4-FFF2-40B4-BE49-F238E27FC236}">
                  <a16:creationId xmlns:a16="http://schemas.microsoft.com/office/drawing/2014/main" id="{A95DE58D-62AD-4D4C-9D6F-F8153774E3D4}"/>
                </a:ext>
              </a:extLst>
            </p:cNvPr>
            <p:cNvSpPr/>
            <p:nvPr/>
          </p:nvSpPr>
          <p:spPr>
            <a:xfrm>
              <a:off x="2989883" y="4346492"/>
              <a:ext cx="2439270" cy="2308324"/>
            </a:xfrm>
            <a:prstGeom prst="rect">
              <a:avLst/>
            </a:prstGeom>
          </p:spPr>
          <p:txBody>
            <a:bodyPr wrap="square">
              <a:spAutoFit/>
            </a:bodyPr>
            <a:lstStyle/>
            <a:p>
              <a:pPr algn="ctr"/>
              <a:r>
                <a:rPr lang="en-GB" sz="1600" dirty="0">
                  <a:solidFill>
                    <a:srgbClr val="C5AB58"/>
                  </a:solidFill>
                  <a:latin typeface="Papyrus" panose="020B0602040200020303" pitchFamily="34" charset="77"/>
                </a:rPr>
                <a:t>Milder &amp; sweeter because it is made with milk and higher sugar content than dark varieties. It also has a smaller quantity of chocolate liquor, therefore meaning fewer flavours and aromas.</a:t>
              </a:r>
              <a:endParaRPr lang="en-GB" sz="1600" dirty="0">
                <a:solidFill>
                  <a:srgbClr val="C5AB58"/>
                </a:solidFill>
                <a:effectLst/>
                <a:latin typeface="Papyrus" panose="020B0602040200020303" pitchFamily="34" charset="77"/>
              </a:endParaRPr>
            </a:p>
          </p:txBody>
        </p:sp>
        <p:pic>
          <p:nvPicPr>
            <p:cNvPr id="75" name="Picture 74">
              <a:extLst>
                <a:ext uri="{FF2B5EF4-FFF2-40B4-BE49-F238E27FC236}">
                  <a16:creationId xmlns:a16="http://schemas.microsoft.com/office/drawing/2014/main" id="{4A583688-48D5-4C46-A2B5-ADDBBF0FF81D}"/>
                </a:ext>
              </a:extLst>
            </p:cNvPr>
            <p:cNvPicPr>
              <a:picLocks noChangeAspect="1"/>
            </p:cNvPicPr>
            <p:nvPr/>
          </p:nvPicPr>
          <p:blipFill>
            <a:blip r:embed="rId29"/>
            <a:stretch>
              <a:fillRect/>
            </a:stretch>
          </p:blipFill>
          <p:spPr>
            <a:xfrm rot="5400000">
              <a:off x="4088456" y="3876406"/>
              <a:ext cx="244497" cy="496257"/>
            </a:xfrm>
            <a:prstGeom prst="rect">
              <a:avLst/>
            </a:prstGeom>
            <a:effectLst>
              <a:outerShdw blurRad="50800" dist="38100" dir="2700000" algn="tl" rotWithShape="0">
                <a:prstClr val="black">
                  <a:alpha val="64000"/>
                </a:prstClr>
              </a:outerShdw>
            </a:effectLst>
          </p:spPr>
        </p:pic>
      </p:grpSp>
      <p:grpSp>
        <p:nvGrpSpPr>
          <p:cNvPr id="53" name="Group 52">
            <a:extLst>
              <a:ext uri="{FF2B5EF4-FFF2-40B4-BE49-F238E27FC236}">
                <a16:creationId xmlns:a16="http://schemas.microsoft.com/office/drawing/2014/main" id="{A03AC545-42BB-1345-98C8-F2EC313BA216}"/>
              </a:ext>
            </a:extLst>
          </p:cNvPr>
          <p:cNvGrpSpPr/>
          <p:nvPr/>
        </p:nvGrpSpPr>
        <p:grpSpPr>
          <a:xfrm>
            <a:off x="5634837" y="3999866"/>
            <a:ext cx="2300146" cy="2899331"/>
            <a:chOff x="5668087" y="3999866"/>
            <a:chExt cx="2300146" cy="2899331"/>
          </a:xfrm>
        </p:grpSpPr>
        <p:sp>
          <p:nvSpPr>
            <p:cNvPr id="23" name="Rectangle 22">
              <a:extLst>
                <a:ext uri="{FF2B5EF4-FFF2-40B4-BE49-F238E27FC236}">
                  <a16:creationId xmlns:a16="http://schemas.microsoft.com/office/drawing/2014/main" id="{40E5BED9-E7B4-884A-BD9F-780E134AAE2A}"/>
                </a:ext>
              </a:extLst>
            </p:cNvPr>
            <p:cNvSpPr/>
            <p:nvPr/>
          </p:nvSpPr>
          <p:spPr>
            <a:xfrm>
              <a:off x="5668087" y="4344652"/>
              <a:ext cx="2300146" cy="2554545"/>
            </a:xfrm>
            <a:prstGeom prst="rect">
              <a:avLst/>
            </a:prstGeom>
          </p:spPr>
          <p:txBody>
            <a:bodyPr wrap="square">
              <a:spAutoFit/>
            </a:bodyPr>
            <a:lstStyle/>
            <a:p>
              <a:pPr algn="ctr"/>
              <a:r>
                <a:rPr lang="en-GB" sz="1600" dirty="0">
                  <a:solidFill>
                    <a:srgbClr val="C5AB58"/>
                  </a:solidFill>
                  <a:latin typeface="Papyrus" panose="020B0602040200020303" pitchFamily="34" charset="77"/>
                </a:rPr>
                <a:t>White chocolate doesn’t actually contains any chocolate liquor. It’s unique flavour is from milk or powdered milk, vanilla and cocoa butter (a type of fat that comes from cocoa beans).</a:t>
              </a:r>
              <a:br>
                <a:rPr lang="en-GB" sz="1600" dirty="0">
                  <a:solidFill>
                    <a:srgbClr val="C5AB58"/>
                  </a:solidFill>
                </a:rPr>
              </a:br>
              <a:endParaRPr lang="en-GB" sz="1600" dirty="0">
                <a:solidFill>
                  <a:srgbClr val="C5AB58"/>
                </a:solidFill>
              </a:endParaRPr>
            </a:p>
          </p:txBody>
        </p:sp>
        <p:pic>
          <p:nvPicPr>
            <p:cNvPr id="76" name="Picture 75">
              <a:extLst>
                <a:ext uri="{FF2B5EF4-FFF2-40B4-BE49-F238E27FC236}">
                  <a16:creationId xmlns:a16="http://schemas.microsoft.com/office/drawing/2014/main" id="{7BD9CC7B-6105-2046-B48B-2BFF4DE66AFD}"/>
                </a:ext>
              </a:extLst>
            </p:cNvPr>
            <p:cNvPicPr>
              <a:picLocks noChangeAspect="1"/>
            </p:cNvPicPr>
            <p:nvPr/>
          </p:nvPicPr>
          <p:blipFill>
            <a:blip r:embed="rId27"/>
            <a:stretch>
              <a:fillRect/>
            </a:stretch>
          </p:blipFill>
          <p:spPr>
            <a:xfrm rot="5400000">
              <a:off x="6718450" y="3873962"/>
              <a:ext cx="246918" cy="498725"/>
            </a:xfrm>
            <a:prstGeom prst="rect">
              <a:avLst/>
            </a:prstGeom>
            <a:effectLst>
              <a:outerShdw blurRad="50800" dist="38100" dir="2700000" algn="tl" rotWithShape="0">
                <a:prstClr val="black">
                  <a:alpha val="50000"/>
                </a:prstClr>
              </a:outerShdw>
            </a:effectLst>
          </p:spPr>
        </p:pic>
      </p:grpSp>
      <p:sp>
        <p:nvSpPr>
          <p:cNvPr id="77" name="TextBox 76">
            <a:extLst>
              <a:ext uri="{FF2B5EF4-FFF2-40B4-BE49-F238E27FC236}">
                <a16:creationId xmlns:a16="http://schemas.microsoft.com/office/drawing/2014/main" id="{004F2749-C7F3-2E4B-BA5B-184354918215}"/>
              </a:ext>
            </a:extLst>
          </p:cNvPr>
          <p:cNvSpPr txBox="1"/>
          <p:nvPr/>
        </p:nvSpPr>
        <p:spPr>
          <a:xfrm>
            <a:off x="279254" y="1820459"/>
            <a:ext cx="7818534" cy="523220"/>
          </a:xfrm>
          <a:prstGeom prst="rect">
            <a:avLst/>
          </a:prstGeom>
          <a:noFill/>
        </p:spPr>
        <p:txBody>
          <a:bodyPr wrap="square" rtlCol="0">
            <a:spAutoFit/>
          </a:bodyPr>
          <a:lstStyle/>
          <a:p>
            <a:pPr algn="ctr"/>
            <a:r>
              <a:rPr lang="en-GB" sz="1400" dirty="0">
                <a:solidFill>
                  <a:srgbClr val="C5AB58"/>
                </a:solidFill>
                <a:latin typeface="Papyrus" panose="020B0602040200020303" pitchFamily="34" charset="77"/>
                <a:ea typeface="Verdana" panose="020B0604030504040204" pitchFamily="34" charset="0"/>
                <a:cs typeface="Verdana" panose="020B0604030504040204" pitchFamily="34" charset="0"/>
              </a:rPr>
              <a:t>We’ve seen new flavours appear throughout the years, including mint flavoured chocolate bars. However</a:t>
            </a:r>
            <a:r>
              <a:rPr lang="en-GB" sz="1100" dirty="0">
                <a:solidFill>
                  <a:srgbClr val="C5AB58"/>
                </a:solidFill>
                <a:latin typeface="Papyrus" panose="020B0602040200020303" pitchFamily="34" charset="77"/>
                <a:ea typeface="Verdana" panose="020B0604030504040204" pitchFamily="34" charset="0"/>
                <a:cs typeface="Verdana" panose="020B0604030504040204" pitchFamily="34" charset="0"/>
              </a:rPr>
              <a:t>,  </a:t>
            </a:r>
            <a:r>
              <a:rPr lang="en-GB" sz="1400" dirty="0">
                <a:solidFill>
                  <a:srgbClr val="C5AB58"/>
                </a:solidFill>
                <a:latin typeface="Papyrus" panose="020B0602040200020303" pitchFamily="34" charset="77"/>
              </a:rPr>
              <a:t>There are only three main types of chocolate:</a:t>
            </a:r>
            <a:endParaRPr lang="en-GB" sz="1400" dirty="0">
              <a:solidFill>
                <a:srgbClr val="C5AB58"/>
              </a:solidFill>
              <a:latin typeface="Papyrus" panose="020B0602040200020303" pitchFamily="34" charset="77"/>
              <a:ea typeface="Verdana" panose="020B0604030504040204" pitchFamily="34" charset="0"/>
              <a:cs typeface="Verdana" panose="020B0604030504040204" pitchFamily="34" charset="0"/>
            </a:endParaRPr>
          </a:p>
        </p:txBody>
      </p:sp>
      <p:sp>
        <p:nvSpPr>
          <p:cNvPr id="65" name="Rectangle 64">
            <a:extLst>
              <a:ext uri="{FF2B5EF4-FFF2-40B4-BE49-F238E27FC236}">
                <a16:creationId xmlns:a16="http://schemas.microsoft.com/office/drawing/2014/main" id="{076EFA29-A811-D142-BBAA-ED25159CD56E}"/>
              </a:ext>
            </a:extLst>
          </p:cNvPr>
          <p:cNvSpPr/>
          <p:nvPr/>
        </p:nvSpPr>
        <p:spPr>
          <a:xfrm>
            <a:off x="21787" y="3046620"/>
            <a:ext cx="3779986" cy="738664"/>
          </a:xfrm>
          <a:prstGeom prst="rect">
            <a:avLst/>
          </a:prstGeom>
        </p:spPr>
        <p:txBody>
          <a:bodyPr wrap="square">
            <a:spAutoFit/>
          </a:bodyPr>
          <a:lstStyle/>
          <a:p>
            <a:pPr algn="ctr"/>
            <a:r>
              <a:rPr lang="en-GB" sz="1400" b="1" dirty="0">
                <a:latin typeface="ACADEMY ENGRAVED LET PLAIN:1.0" panose="02000000000000000000" pitchFamily="2" charset="0"/>
              </a:rPr>
              <a:t>Milk Chocolate </a:t>
            </a:r>
            <a:r>
              <a:rPr lang="en-GB" sz="1400" dirty="0">
                <a:latin typeface="ACADEMY ENGRAVED LET PLAIN:1.0" panose="02000000000000000000" pitchFamily="2" charset="0"/>
              </a:rPr>
              <a:t>- Brown sugar, milk, cream, cocoa, vanilla, honey, caramel, nutty and/or malt notes. Mouthfeel: smooth, velvety.</a:t>
            </a:r>
            <a:endParaRPr lang="en-GB" sz="1400" dirty="0">
              <a:effectLst/>
              <a:latin typeface="ACADEMY ENGRAVED LET PLAIN:1.0" panose="02000000000000000000" pitchFamily="2" charset="0"/>
            </a:endParaRPr>
          </a:p>
        </p:txBody>
      </p:sp>
      <p:pic>
        <p:nvPicPr>
          <p:cNvPr id="4" name="Picture 3">
            <a:extLst>
              <a:ext uri="{FF2B5EF4-FFF2-40B4-BE49-F238E27FC236}">
                <a16:creationId xmlns:a16="http://schemas.microsoft.com/office/drawing/2014/main" id="{95FA3ED5-7CE9-474F-8CF1-6E9D94C46B22}"/>
              </a:ext>
            </a:extLst>
          </p:cNvPr>
          <p:cNvPicPr>
            <a:picLocks noChangeAspect="1"/>
          </p:cNvPicPr>
          <p:nvPr/>
        </p:nvPicPr>
        <p:blipFill>
          <a:blip r:embed="rId30"/>
          <a:stretch>
            <a:fillRect/>
          </a:stretch>
        </p:blipFill>
        <p:spPr>
          <a:xfrm>
            <a:off x="1664015" y="305989"/>
            <a:ext cx="650562" cy="650562"/>
          </a:xfrm>
          <a:prstGeom prst="rect">
            <a:avLst/>
          </a:prstGeom>
        </p:spPr>
      </p:pic>
    </p:spTree>
    <p:extLst>
      <p:ext uri="{BB962C8B-B14F-4D97-AF65-F5344CB8AC3E}">
        <p14:creationId xmlns:p14="http://schemas.microsoft.com/office/powerpoint/2010/main" val="370863983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82" fill="hold"/>
                                        <p:tgtEl>
                                          <p:spTgt spid="49"/>
                                        </p:tgtEl>
                                      </p:cBhvr>
                                    </p:cmd>
                                  </p:childTnLst>
                                </p:cTn>
                              </p:par>
                            </p:childTnLst>
                          </p:cTn>
                        </p:par>
                        <p:par>
                          <p:cTn id="7" fill="hold">
                            <p:stCondLst>
                              <p:cond delay="2182"/>
                            </p:stCondLst>
                            <p:childTnLst>
                              <p:par>
                                <p:cTn id="8" presetID="10" presetClass="entr" presetSubtype="0" fill="hold" grpId="0" nodeType="afterEffect">
                                  <p:stCondLst>
                                    <p:cond delay="50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1000"/>
                                        <p:tgtEl>
                                          <p:spTgt spid="19"/>
                                        </p:tgtEl>
                                      </p:cBhvr>
                                    </p:animEffect>
                                  </p:childTnLst>
                                  <p:subTnLst>
                                    <p:audio>
                                      <p:cMediaNode>
                                        <p:cTn display="0" masterRel="sameClick">
                                          <p:stCondLst>
                                            <p:cond evt="begin" delay="0">
                                              <p:tn val="8"/>
                                            </p:cond>
                                          </p:stCondLst>
                                          <p:endCondLst>
                                            <p:cond evt="onStopAudio" delay="0">
                                              <p:tgtEl>
                                                <p:sldTgt/>
                                              </p:tgtEl>
                                            </p:cond>
                                          </p:endCondLst>
                                        </p:cTn>
                                        <p:tgtEl>
                                          <p:sndTgt r:embed="rId7" name="neww.wav"/>
                                        </p:tgtEl>
                                      </p:cMediaNode>
                                    </p:audio>
                                  </p:subTnLst>
                                </p:cTn>
                              </p:par>
                              <p:par>
                                <p:cTn id="11" presetID="10" presetClass="entr" presetSubtype="0" fill="hold" grpId="0" nodeType="withEffect">
                                  <p:stCondLst>
                                    <p:cond delay="6000"/>
                                  </p:stCondLst>
                                  <p:childTnLst>
                                    <p:set>
                                      <p:cBhvr>
                                        <p:cTn id="12" dur="1" fill="hold">
                                          <p:stCondLst>
                                            <p:cond delay="0"/>
                                          </p:stCondLst>
                                        </p:cTn>
                                        <p:tgtEl>
                                          <p:spTgt spid="77"/>
                                        </p:tgtEl>
                                        <p:attrNameLst>
                                          <p:attrName>style.visibility</p:attrName>
                                        </p:attrNameLst>
                                      </p:cBhvr>
                                      <p:to>
                                        <p:strVal val="visible"/>
                                      </p:to>
                                    </p:set>
                                    <p:animEffect transition="in" filter="fade">
                                      <p:cBhvr>
                                        <p:cTn id="13" dur="500"/>
                                        <p:tgtEl>
                                          <p:spTgt spid="77"/>
                                        </p:tgtEl>
                                      </p:cBhvr>
                                    </p:animEffect>
                                  </p:childTnLst>
                                </p:cTn>
                              </p:par>
                            </p:childTnLst>
                          </p:cTn>
                        </p:par>
                        <p:par>
                          <p:cTn id="14" fill="hold">
                            <p:stCondLst>
                              <p:cond delay="8682"/>
                            </p:stCondLst>
                            <p:childTnLst>
                              <p:par>
                                <p:cTn id="15" presetID="10" presetClass="entr" presetSubtype="0" fill="hold" grpId="0" nodeType="afterEffect">
                                  <p:stCondLst>
                                    <p:cond delay="75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nodeType="withEffect">
                                  <p:stCondLst>
                                    <p:cond delay="780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subTnLst>
                                    <p:audio>
                                      <p:cMediaNode>
                                        <p:cTn display="0" masterRel="sameClick">
                                          <p:stCondLst>
                                            <p:cond evt="begin" delay="0">
                                              <p:tn val="18"/>
                                            </p:cond>
                                          </p:stCondLst>
                                          <p:endCondLst>
                                            <p:cond evt="onStopAudio" delay="0">
                                              <p:tgtEl>
                                                <p:sldTgt/>
                                              </p:tgtEl>
                                            </p:cond>
                                          </p:endCondLst>
                                        </p:cTn>
                                        <p:tgtEl>
                                          <p:sndTgt r:embed="rId8" name="dark cho.wav"/>
                                        </p:tgtEl>
                                      </p:cMediaNode>
                                    </p:audio>
                                  </p:subTnLst>
                                </p:cTn>
                              </p:par>
                            </p:childTnLst>
                          </p:cTn>
                        </p:par>
                        <p:par>
                          <p:cTn id="21" fill="hold">
                            <p:stCondLst>
                              <p:cond delay="16982"/>
                            </p:stCondLst>
                            <p:childTnLst>
                              <p:par>
                                <p:cTn id="22" presetID="37" presetClass="entr" presetSubtype="0" fill="hold" nodeType="afterEffect">
                                  <p:stCondLst>
                                    <p:cond delay="100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1000"/>
                                        <p:tgtEl>
                                          <p:spTgt spid="51"/>
                                        </p:tgtEl>
                                      </p:cBhvr>
                                    </p:animEffect>
                                    <p:anim calcmode="lin" valueType="num">
                                      <p:cBhvr>
                                        <p:cTn id="25" dur="1000" fill="hold"/>
                                        <p:tgtEl>
                                          <p:spTgt spid="51"/>
                                        </p:tgtEl>
                                        <p:attrNameLst>
                                          <p:attrName>ppt_x</p:attrName>
                                        </p:attrNameLst>
                                      </p:cBhvr>
                                      <p:tavLst>
                                        <p:tav tm="0">
                                          <p:val>
                                            <p:strVal val="#ppt_x"/>
                                          </p:val>
                                        </p:tav>
                                        <p:tav tm="100000">
                                          <p:val>
                                            <p:strVal val="#ppt_x"/>
                                          </p:val>
                                        </p:tav>
                                      </p:tavLst>
                                    </p:anim>
                                    <p:anim calcmode="lin" valueType="num">
                                      <p:cBhvr>
                                        <p:cTn id="26" dur="900" decel="100000" fill="hold"/>
                                        <p:tgtEl>
                                          <p:spTgt spid="51"/>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1"/>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9" name="naturslly.wav"/>
                                        </p:tgtEl>
                                      </p:cMediaNode>
                                    </p:audio>
                                  </p:subTnLst>
                                </p:cTn>
                              </p:par>
                            </p:childTnLst>
                          </p:cTn>
                        </p:par>
                        <p:par>
                          <p:cTn id="28" fill="hold">
                            <p:stCondLst>
                              <p:cond delay="18982"/>
                            </p:stCondLst>
                            <p:childTnLst>
                              <p:par>
                                <p:cTn id="29" presetID="10" presetClass="entr" presetSubtype="0" fill="hold" nodeType="afterEffect">
                                  <p:stCondLst>
                                    <p:cond delay="950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subTnLst>
                                    <p:audio>
                                      <p:cMediaNode>
                                        <p:cTn display="0" masterRel="sameClick">
                                          <p:stCondLst>
                                            <p:cond evt="begin" delay="0">
                                              <p:tn val="29"/>
                                            </p:cond>
                                          </p:stCondLst>
                                          <p:endCondLst>
                                            <p:cond evt="onStopAudio" delay="0">
                                              <p:tgtEl>
                                                <p:sldTgt/>
                                              </p:tgtEl>
                                            </p:cond>
                                          </p:endCondLst>
                                        </p:cTn>
                                        <p:tgtEl>
                                          <p:sndTgt r:embed="rId10" name="milk chocolate.wav"/>
                                        </p:tgtEl>
                                      </p:cMediaNode>
                                    </p:audio>
                                  </p:subTnLst>
                                </p:cTn>
                              </p:par>
                            </p:childTnLst>
                          </p:cTn>
                        </p:par>
                        <p:par>
                          <p:cTn id="32" fill="hold">
                            <p:stCondLst>
                              <p:cond delay="28982"/>
                            </p:stCondLst>
                            <p:childTnLst>
                              <p:par>
                                <p:cTn id="33" presetID="37" presetClass="entr" presetSubtype="0" fill="hold" nodeType="afterEffect">
                                  <p:stCondLst>
                                    <p:cond delay="1000"/>
                                  </p:stCondLst>
                                  <p:childTnLst>
                                    <p:set>
                                      <p:cBhvr>
                                        <p:cTn id="34" dur="1" fill="hold">
                                          <p:stCondLst>
                                            <p:cond delay="0"/>
                                          </p:stCondLst>
                                        </p:cTn>
                                        <p:tgtEl>
                                          <p:spTgt spid="52"/>
                                        </p:tgtEl>
                                        <p:attrNameLst>
                                          <p:attrName>style.visibility</p:attrName>
                                        </p:attrNameLst>
                                      </p:cBhvr>
                                      <p:to>
                                        <p:strVal val="visible"/>
                                      </p:to>
                                    </p:set>
                                    <p:animEffect transition="in" filter="fade">
                                      <p:cBhvr>
                                        <p:cTn id="35" dur="1000"/>
                                        <p:tgtEl>
                                          <p:spTgt spid="52"/>
                                        </p:tgtEl>
                                      </p:cBhvr>
                                    </p:animEffect>
                                    <p:anim calcmode="lin" valueType="num">
                                      <p:cBhvr>
                                        <p:cTn id="36" dur="1000" fill="hold"/>
                                        <p:tgtEl>
                                          <p:spTgt spid="52"/>
                                        </p:tgtEl>
                                        <p:attrNameLst>
                                          <p:attrName>ppt_x</p:attrName>
                                        </p:attrNameLst>
                                      </p:cBhvr>
                                      <p:tavLst>
                                        <p:tav tm="0">
                                          <p:val>
                                            <p:strVal val="#ppt_x"/>
                                          </p:val>
                                        </p:tav>
                                        <p:tav tm="100000">
                                          <p:val>
                                            <p:strVal val="#ppt_x"/>
                                          </p:val>
                                        </p:tav>
                                      </p:tavLst>
                                    </p:anim>
                                    <p:anim calcmode="lin" valueType="num">
                                      <p:cBhvr>
                                        <p:cTn id="37" dur="900" decel="100000" fill="hold"/>
                                        <p:tgtEl>
                                          <p:spTgt spid="5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5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11" name="milder.wav"/>
                                        </p:tgtEl>
                                      </p:cMediaNode>
                                    </p:audio>
                                  </p:subTnLst>
                                </p:cTn>
                              </p:par>
                            </p:childTnLst>
                          </p:cTn>
                        </p:par>
                        <p:par>
                          <p:cTn id="39" fill="hold">
                            <p:stCondLst>
                              <p:cond delay="30982"/>
                            </p:stCondLst>
                            <p:childTnLst>
                              <p:par>
                                <p:cTn id="40" presetID="10" presetClass="entr" presetSubtype="0" fill="hold" nodeType="afterEffect">
                                  <p:stCondLst>
                                    <p:cond delay="1000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subTnLst>
                                    <p:audio>
                                      <p:cMediaNode>
                                        <p:cTn display="0" masterRel="sameClick">
                                          <p:stCondLst>
                                            <p:cond evt="begin" delay="0">
                                              <p:tn val="40"/>
                                            </p:cond>
                                          </p:stCondLst>
                                          <p:endCondLst>
                                            <p:cond evt="onStopAudio" delay="0">
                                              <p:tgtEl>
                                                <p:sldTgt/>
                                              </p:tgtEl>
                                            </p:cond>
                                          </p:endCondLst>
                                        </p:cTn>
                                        <p:tgtEl>
                                          <p:sndTgt r:embed="rId12" name="white cho.wav"/>
                                        </p:tgtEl>
                                      </p:cMediaNode>
                                    </p:audio>
                                  </p:subTnLst>
                                </p:cTn>
                              </p:par>
                            </p:childTnLst>
                          </p:cTn>
                        </p:par>
                        <p:par>
                          <p:cTn id="43" fill="hold">
                            <p:stCondLst>
                              <p:cond delay="41482"/>
                            </p:stCondLst>
                            <p:childTnLst>
                              <p:par>
                                <p:cTn id="44" presetID="37" presetClass="entr" presetSubtype="0" fill="hold" nodeType="afterEffect">
                                  <p:stCondLst>
                                    <p:cond delay="1000"/>
                                  </p:stCondLst>
                                  <p:childTnLst>
                                    <p:set>
                                      <p:cBhvr>
                                        <p:cTn id="45" dur="1" fill="hold">
                                          <p:stCondLst>
                                            <p:cond delay="0"/>
                                          </p:stCondLst>
                                        </p:cTn>
                                        <p:tgtEl>
                                          <p:spTgt spid="53"/>
                                        </p:tgtEl>
                                        <p:attrNameLst>
                                          <p:attrName>style.visibility</p:attrName>
                                        </p:attrNameLst>
                                      </p:cBhvr>
                                      <p:to>
                                        <p:strVal val="visible"/>
                                      </p:to>
                                    </p:set>
                                    <p:animEffect transition="in" filter="fade">
                                      <p:cBhvr>
                                        <p:cTn id="46" dur="1000"/>
                                        <p:tgtEl>
                                          <p:spTgt spid="53"/>
                                        </p:tgtEl>
                                      </p:cBhvr>
                                    </p:animEffect>
                                    <p:anim calcmode="lin" valueType="num">
                                      <p:cBhvr>
                                        <p:cTn id="47" dur="1000" fill="hold"/>
                                        <p:tgtEl>
                                          <p:spTgt spid="53"/>
                                        </p:tgtEl>
                                        <p:attrNameLst>
                                          <p:attrName>ppt_x</p:attrName>
                                        </p:attrNameLst>
                                      </p:cBhvr>
                                      <p:tavLst>
                                        <p:tav tm="0">
                                          <p:val>
                                            <p:strVal val="#ppt_x"/>
                                          </p:val>
                                        </p:tav>
                                        <p:tav tm="100000">
                                          <p:val>
                                            <p:strVal val="#ppt_x"/>
                                          </p:val>
                                        </p:tav>
                                      </p:tavLst>
                                    </p:anim>
                                    <p:anim calcmode="lin" valueType="num">
                                      <p:cBhvr>
                                        <p:cTn id="48" dur="900" decel="100000" fill="hold"/>
                                        <p:tgtEl>
                                          <p:spTgt spid="53"/>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53"/>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13" name="white doesnt axt.wav"/>
                                        </p:tgtEl>
                                      </p:cMediaNode>
                                    </p:audio>
                                  </p:subTnLst>
                                </p:cTn>
                              </p:par>
                            </p:childTnLst>
                          </p:cTn>
                        </p:par>
                        <p:par>
                          <p:cTn id="50" fill="hold">
                            <p:stCondLst>
                              <p:cond delay="43482"/>
                            </p:stCondLst>
                            <p:childTnLst>
                              <p:par>
                                <p:cTn id="51" presetID="42" presetClass="entr" presetSubtype="0" fill="hold" nodeType="afterEffect">
                                  <p:stCondLst>
                                    <p:cond delay="10000"/>
                                  </p:stCondLst>
                                  <p:childTnLst>
                                    <p:set>
                                      <p:cBhvr>
                                        <p:cTn id="52" dur="1" fill="hold">
                                          <p:stCondLst>
                                            <p:cond delay="0"/>
                                          </p:stCondLst>
                                        </p:cTn>
                                        <p:tgtEl>
                                          <p:spTgt spid="64"/>
                                        </p:tgtEl>
                                        <p:attrNameLst>
                                          <p:attrName>style.visibility</p:attrName>
                                        </p:attrNameLst>
                                      </p:cBhvr>
                                      <p:to>
                                        <p:strVal val="visible"/>
                                      </p:to>
                                    </p:set>
                                    <p:animEffect transition="in" filter="fade">
                                      <p:cBhvr>
                                        <p:cTn id="53" dur="1000"/>
                                        <p:tgtEl>
                                          <p:spTgt spid="64"/>
                                        </p:tgtEl>
                                      </p:cBhvr>
                                    </p:animEffect>
                                    <p:anim calcmode="lin" valueType="num">
                                      <p:cBhvr>
                                        <p:cTn id="54" dur="1000" fill="hold"/>
                                        <p:tgtEl>
                                          <p:spTgt spid="64"/>
                                        </p:tgtEl>
                                        <p:attrNameLst>
                                          <p:attrName>ppt_x</p:attrName>
                                        </p:attrNameLst>
                                      </p:cBhvr>
                                      <p:tavLst>
                                        <p:tav tm="0">
                                          <p:val>
                                            <p:strVal val="#ppt_x"/>
                                          </p:val>
                                        </p:tav>
                                        <p:tav tm="100000">
                                          <p:val>
                                            <p:strVal val="#ppt_x"/>
                                          </p:val>
                                        </p:tav>
                                      </p:tavLst>
                                    </p:anim>
                                    <p:anim calcmode="lin" valueType="num">
                                      <p:cBhvr>
                                        <p:cTn id="55" dur="1000" fill="hold"/>
                                        <p:tgtEl>
                                          <p:spTgt spid="6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14" name="91926__tim-kahn__d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6" fill="hold" display="0">
                  <p:stCondLst>
                    <p:cond delay="indefinite"/>
                  </p:stCondLst>
                  <p:endCondLst>
                    <p:cond evt="onStopAudio" delay="0">
                      <p:tgtEl>
                        <p:sldTgt/>
                      </p:tgtEl>
                    </p:cond>
                  </p:endCondLst>
                </p:cTn>
                <p:tgtEl>
                  <p:spTgt spid="33"/>
                </p:tgtEl>
              </p:cMediaNode>
            </p:audio>
            <p:audio>
              <p:cMediaNode vol="80000">
                <p:cTn id="57" fill="hold" display="0">
                  <p:stCondLst>
                    <p:cond delay="indefinite"/>
                  </p:stCondLst>
                  <p:endCondLst>
                    <p:cond evt="onStopAudio" delay="0">
                      <p:tgtEl>
                        <p:sldTgt/>
                      </p:tgtEl>
                    </p:cond>
                  </p:endCondLst>
                </p:cTn>
                <p:tgtEl>
                  <p:spTgt spid="49"/>
                </p:tgtEl>
              </p:cMediaNode>
            </p:audio>
            <p:seq concurrent="1" nextAc="seek">
              <p:cTn id="58" restart="whenNotActive" fill="hold" evtFilter="cancelBubble" nodeType="interactiveSeq">
                <p:stCondLst>
                  <p:cond evt="onClick" delay="0">
                    <p:tgtEl>
                      <p:spTgt spid="64"/>
                    </p:tgtEl>
                  </p:cond>
                </p:stCondLst>
                <p:endSync evt="end" delay="0">
                  <p:rtn val="all"/>
                </p:endSync>
                <p:childTnLst>
                  <p:par>
                    <p:cTn id="59" fill="hold">
                      <p:stCondLst>
                        <p:cond delay="0"/>
                      </p:stCondLst>
                      <p:childTnLst>
                        <p:par>
                          <p:cTn id="60" fill="hold">
                            <p:stCondLst>
                              <p:cond delay="0"/>
                            </p:stCondLst>
                            <p:childTnLst>
                              <p:par>
                                <p:cTn id="61" presetID="10" presetClass="exit" presetSubtype="0" fill="hold" nodeType="withEffect">
                                  <p:stCondLst>
                                    <p:cond delay="0"/>
                                  </p:stCondLst>
                                  <p:childTnLst>
                                    <p:animEffect transition="out" filter="fade">
                                      <p:cBhvr>
                                        <p:cTn id="62" dur="500"/>
                                        <p:tgtEl>
                                          <p:spTgt spid="64"/>
                                        </p:tgtEl>
                                      </p:cBhvr>
                                    </p:animEffect>
                                    <p:set>
                                      <p:cBhvr>
                                        <p:cTn id="63" dur="1" fill="hold">
                                          <p:stCondLst>
                                            <p:cond delay="499"/>
                                          </p:stCondLst>
                                        </p:cTn>
                                        <p:tgtEl>
                                          <p:spTgt spid="64"/>
                                        </p:tgtEl>
                                        <p:attrNameLst>
                                          <p:attrName>style.visibility</p:attrName>
                                        </p:attrNameLst>
                                      </p:cBhvr>
                                      <p:to>
                                        <p:strVal val="hidden"/>
                                      </p:to>
                                    </p:set>
                                  </p:childTnLst>
                                </p:cTn>
                              </p:par>
                            </p:childTnLst>
                          </p:cTn>
                        </p:par>
                        <p:par>
                          <p:cTn id="64" fill="hold">
                            <p:stCondLst>
                              <p:cond delay="500"/>
                            </p:stCondLst>
                            <p:childTnLst>
                              <p:par>
                                <p:cTn id="65" presetID="0" presetClass="path" presetSubtype="0" accel="50000" decel="50000" fill="hold" nodeType="afterEffect">
                                  <p:stCondLst>
                                    <p:cond delay="0"/>
                                  </p:stCondLst>
                                  <p:childTnLst>
                                    <p:animMotion origin="layout" path="M 0 0 L 0.3155 0 " pathEditMode="relative" ptsTypes="AA">
                                      <p:cBhvr>
                                        <p:cTn id="66" dur="2000" fill="hold"/>
                                        <p:tgtEl>
                                          <p:spTgt spid="33"/>
                                        </p:tgtEl>
                                        <p:attrNameLst>
                                          <p:attrName>ppt_x</p:attrName>
                                          <p:attrName>ppt_y</p:attrName>
                                        </p:attrNameLst>
                                      </p:cBhvr>
                                    </p:animMotion>
                                  </p:childTnLst>
                                </p:cTn>
                              </p:par>
                              <p:par>
                                <p:cTn id="67" presetID="0" presetClass="path" presetSubtype="0" accel="50000" decel="50000" fill="hold" grpId="0" nodeType="withEffect">
                                  <p:stCondLst>
                                    <p:cond delay="0"/>
                                  </p:stCondLst>
                                  <p:childTnLst>
                                    <p:animMotion origin="layout" path="M 0 0 L 0.3155 0 " pathEditMode="relative" ptsTypes="AA">
                                      <p:cBhvr>
                                        <p:cTn id="68" dur="2000" fill="hold"/>
                                        <p:tgtEl>
                                          <p:spTgt spid="15"/>
                                        </p:tgtEl>
                                        <p:attrNameLst>
                                          <p:attrName>ppt_x</p:attrName>
                                          <p:attrName>ppt_y</p:attrName>
                                        </p:attrNameLst>
                                      </p:cBhvr>
                                    </p:animMotion>
                                  </p:childTnLst>
                                </p:cTn>
                              </p:par>
                              <p:par>
                                <p:cTn id="69" presetID="0" presetClass="path" presetSubtype="0" accel="50000" decel="50000" fill="hold" grpId="1" nodeType="withEffect">
                                  <p:stCondLst>
                                    <p:cond delay="0"/>
                                  </p:stCondLst>
                                  <p:childTnLst>
                                    <p:animMotion origin="layout" path="M 0 0 L 0.3155 0 " pathEditMode="relative" ptsTypes="AA">
                                      <p:cBhvr>
                                        <p:cTn id="70" dur="2000" fill="hold"/>
                                        <p:tgtEl>
                                          <p:spTgt spid="3"/>
                                        </p:tgtEl>
                                        <p:attrNameLst>
                                          <p:attrName>ppt_x</p:attrName>
                                          <p:attrName>ppt_y</p:attrName>
                                        </p:attrNameLst>
                                      </p:cBhvr>
                                    </p:animMotion>
                                  </p:childTnLst>
                                </p:cTn>
                              </p:par>
                              <p:par>
                                <p:cTn id="71" presetID="0" presetClass="path" presetSubtype="0" accel="50000" decel="50000" fill="hold" grpId="1" nodeType="withEffect">
                                  <p:stCondLst>
                                    <p:cond delay="0"/>
                                  </p:stCondLst>
                                  <p:childTnLst>
                                    <p:animMotion origin="layout" path="M 0 0 L 0.3155 0 " pathEditMode="relative" ptsTypes="AA">
                                      <p:cBhvr>
                                        <p:cTn id="72" dur="2000" fill="hold"/>
                                        <p:tgtEl>
                                          <p:spTgt spid="19"/>
                                        </p:tgtEl>
                                        <p:attrNameLst>
                                          <p:attrName>ppt_x</p:attrName>
                                          <p:attrName>ppt_y</p:attrName>
                                        </p:attrNameLst>
                                      </p:cBhvr>
                                    </p:animMotion>
                                  </p:childTnLst>
                                </p:cTn>
                              </p:par>
                              <p:par>
                                <p:cTn id="73" presetID="0" presetClass="path" presetSubtype="0" accel="50000" decel="50000" fill="hold" grpId="0" nodeType="withEffect">
                                  <p:stCondLst>
                                    <p:cond delay="0"/>
                                  </p:stCondLst>
                                  <p:childTnLst>
                                    <p:animMotion origin="layout" path="M 0 0 L 0.3155 0 " pathEditMode="relative" ptsTypes="AA">
                                      <p:cBhvr>
                                        <p:cTn id="74" dur="2000" fill="hold"/>
                                        <p:tgtEl>
                                          <p:spTgt spid="43"/>
                                        </p:tgtEl>
                                        <p:attrNameLst>
                                          <p:attrName>ppt_x</p:attrName>
                                          <p:attrName>ppt_y</p:attrName>
                                        </p:attrNameLst>
                                      </p:cBhvr>
                                    </p:animMotion>
                                  </p:childTnLst>
                                </p:cTn>
                              </p:par>
                              <p:par>
                                <p:cTn id="75" presetID="0" presetClass="path" presetSubtype="0" accel="50000" decel="50000" fill="hold" nodeType="withEffect">
                                  <p:stCondLst>
                                    <p:cond delay="0"/>
                                  </p:stCondLst>
                                  <p:childTnLst>
                                    <p:animMotion origin="layout" path="M 0 0 L 0.3155 0 " pathEditMode="relative" ptsTypes="AA">
                                      <p:cBhvr>
                                        <p:cTn id="76" dur="2000" fill="hold"/>
                                        <p:tgtEl>
                                          <p:spTgt spid="7"/>
                                        </p:tgtEl>
                                        <p:attrNameLst>
                                          <p:attrName>ppt_x</p:attrName>
                                          <p:attrName>ppt_y</p:attrName>
                                        </p:attrNameLst>
                                      </p:cBhvr>
                                    </p:animMotion>
                                  </p:childTnLst>
                                </p:cTn>
                              </p:par>
                              <p:par>
                                <p:cTn id="77" presetID="0" presetClass="path" presetSubtype="0" accel="50000" decel="50000" fill="hold" nodeType="withEffect">
                                  <p:stCondLst>
                                    <p:cond delay="0"/>
                                  </p:stCondLst>
                                  <p:childTnLst>
                                    <p:animMotion origin="layout" path="M 0 0 L 0.3155 0 " pathEditMode="relative" ptsTypes="AA">
                                      <p:cBhvr>
                                        <p:cTn id="78" dur="2000" fill="hold"/>
                                        <p:tgtEl>
                                          <p:spTgt spid="18"/>
                                        </p:tgtEl>
                                        <p:attrNameLst>
                                          <p:attrName>ppt_x</p:attrName>
                                          <p:attrName>ppt_y</p:attrName>
                                        </p:attrNameLst>
                                      </p:cBhvr>
                                    </p:animMotion>
                                  </p:childTnLst>
                                </p:cTn>
                              </p:par>
                              <p:par>
                                <p:cTn id="79" presetID="0" presetClass="path" presetSubtype="0" accel="50000" decel="50000" fill="hold" nodeType="withEffect">
                                  <p:stCondLst>
                                    <p:cond delay="0"/>
                                  </p:stCondLst>
                                  <p:childTnLst>
                                    <p:animMotion origin="layout" path="M 0 0 L 0.3155 0 " pathEditMode="relative" ptsTypes="AA">
                                      <p:cBhvr>
                                        <p:cTn id="80" dur="2000" fill="hold"/>
                                        <p:tgtEl>
                                          <p:spTgt spid="17"/>
                                        </p:tgtEl>
                                        <p:attrNameLst>
                                          <p:attrName>ppt_x</p:attrName>
                                          <p:attrName>ppt_y</p:attrName>
                                        </p:attrNameLst>
                                      </p:cBhvr>
                                    </p:animMotion>
                                  </p:childTnLst>
                                </p:cTn>
                              </p:par>
                              <p:par>
                                <p:cTn id="81" presetID="0" presetClass="path" presetSubtype="0" accel="50000" decel="50000" fill="hold" nodeType="withEffect">
                                  <p:stCondLst>
                                    <p:cond delay="0"/>
                                  </p:stCondLst>
                                  <p:childTnLst>
                                    <p:animMotion origin="layout" path="M 0 0 L 0.3155 0 " pathEditMode="relative" ptsTypes="AA">
                                      <p:cBhvr>
                                        <p:cTn id="82" dur="2000" fill="hold"/>
                                        <p:tgtEl>
                                          <p:spTgt spid="16"/>
                                        </p:tgtEl>
                                        <p:attrNameLst>
                                          <p:attrName>ppt_x</p:attrName>
                                          <p:attrName>ppt_y</p:attrName>
                                        </p:attrNameLst>
                                      </p:cBhvr>
                                    </p:animMotion>
                                  </p:childTnLst>
                                </p:cTn>
                              </p:par>
                              <p:par>
                                <p:cTn id="83" presetID="0" presetClass="path" presetSubtype="0" accel="50000" decel="50000" fill="hold" nodeType="withEffect">
                                  <p:stCondLst>
                                    <p:cond delay="0"/>
                                  </p:stCondLst>
                                  <p:childTnLst>
                                    <p:animMotion origin="layout" path="M 0 0 L 0.3155 0 " pathEditMode="relative" ptsTypes="AA">
                                      <p:cBhvr>
                                        <p:cTn id="84" dur="2000" fill="hold"/>
                                        <p:tgtEl>
                                          <p:spTgt spid="51"/>
                                        </p:tgtEl>
                                        <p:attrNameLst>
                                          <p:attrName>ppt_x</p:attrName>
                                          <p:attrName>ppt_y</p:attrName>
                                        </p:attrNameLst>
                                      </p:cBhvr>
                                    </p:animMotion>
                                  </p:childTnLst>
                                </p:cTn>
                              </p:par>
                              <p:par>
                                <p:cTn id="85" presetID="0" presetClass="path" presetSubtype="0" accel="50000" decel="50000" fill="hold" nodeType="withEffect">
                                  <p:stCondLst>
                                    <p:cond delay="0"/>
                                  </p:stCondLst>
                                  <p:childTnLst>
                                    <p:animMotion origin="layout" path="M 0 0 L 0.3155 0 " pathEditMode="relative" ptsTypes="AA">
                                      <p:cBhvr>
                                        <p:cTn id="86" dur="2000" fill="hold"/>
                                        <p:tgtEl>
                                          <p:spTgt spid="52"/>
                                        </p:tgtEl>
                                        <p:attrNameLst>
                                          <p:attrName>ppt_x</p:attrName>
                                          <p:attrName>ppt_y</p:attrName>
                                        </p:attrNameLst>
                                      </p:cBhvr>
                                    </p:animMotion>
                                  </p:childTnLst>
                                </p:cTn>
                              </p:par>
                              <p:par>
                                <p:cTn id="87" presetID="0" presetClass="path" presetSubtype="0" accel="50000" decel="50000" fill="hold" nodeType="withEffect">
                                  <p:stCondLst>
                                    <p:cond delay="0"/>
                                  </p:stCondLst>
                                  <p:childTnLst>
                                    <p:animMotion origin="layout" path="M 0 0 L 0.3155 0 " pathEditMode="relative" ptsTypes="AA">
                                      <p:cBhvr>
                                        <p:cTn id="88" dur="2000" fill="hold"/>
                                        <p:tgtEl>
                                          <p:spTgt spid="53"/>
                                        </p:tgtEl>
                                        <p:attrNameLst>
                                          <p:attrName>ppt_x</p:attrName>
                                          <p:attrName>ppt_y</p:attrName>
                                        </p:attrNameLst>
                                      </p:cBhvr>
                                    </p:animMotion>
                                  </p:childTnLst>
                                </p:cTn>
                              </p:par>
                              <p:par>
                                <p:cTn id="89" presetID="0" presetClass="path" presetSubtype="0" accel="50000" decel="50000" fill="hold" grpId="1" nodeType="withEffect">
                                  <p:stCondLst>
                                    <p:cond delay="0"/>
                                  </p:stCondLst>
                                  <p:childTnLst>
                                    <p:animMotion origin="layout" path="M 0 0 L 0.3155 0 " pathEditMode="relative" ptsTypes="AA">
                                      <p:cBhvr>
                                        <p:cTn id="90" dur="2000" fill="hold"/>
                                        <p:tgtEl>
                                          <p:spTgt spid="77"/>
                                        </p:tgtEl>
                                        <p:attrNameLst>
                                          <p:attrName>ppt_x</p:attrName>
                                          <p:attrName>ppt_y</p:attrName>
                                        </p:attrNameLst>
                                      </p:cBhvr>
                                    </p:animMotion>
                                  </p:childTnLst>
                                </p:cTn>
                              </p:par>
                            </p:childTnLst>
                          </p:cTn>
                        </p:par>
                        <p:par>
                          <p:cTn id="91" fill="hold">
                            <p:stCondLst>
                              <p:cond delay="2500"/>
                            </p:stCondLst>
                            <p:childTnLst>
                              <p:par>
                                <p:cTn id="92" presetID="10" presetClass="entr" presetSubtype="0" fill="hold" grpId="0" nodeType="afterEffect">
                                  <p:stCondLst>
                                    <p:cond delay="1000"/>
                                  </p:stCondLst>
                                  <p:childTnLst>
                                    <p:set>
                                      <p:cBhvr>
                                        <p:cTn id="93" dur="1" fill="hold">
                                          <p:stCondLst>
                                            <p:cond delay="0"/>
                                          </p:stCondLst>
                                        </p:cTn>
                                        <p:tgtEl>
                                          <p:spTgt spid="62"/>
                                        </p:tgtEl>
                                        <p:attrNameLst>
                                          <p:attrName>style.visibility</p:attrName>
                                        </p:attrNameLst>
                                      </p:cBhvr>
                                      <p:to>
                                        <p:strVal val="visible"/>
                                      </p:to>
                                    </p:set>
                                    <p:animEffect transition="in" filter="fade">
                                      <p:cBhvr>
                                        <p:cTn id="94" dur="500"/>
                                        <p:tgtEl>
                                          <p:spTgt spid="62"/>
                                        </p:tgtEl>
                                      </p:cBhvr>
                                    </p:animEffect>
                                  </p:childTnLst>
                                  <p:subTnLst>
                                    <p:audio>
                                      <p:cMediaNode>
                                        <p:cTn display="0" masterRel="sameClick">
                                          <p:stCondLst>
                                            <p:cond evt="begin" delay="0">
                                              <p:tn val="92"/>
                                            </p:cond>
                                          </p:stCondLst>
                                          <p:endCondLst>
                                            <p:cond evt="onStopAudio" delay="0">
                                              <p:tgtEl>
                                                <p:sldTgt/>
                                              </p:tgtEl>
                                            </p:cond>
                                          </p:endCondLst>
                                        </p:cTn>
                                        <p:tgtEl>
                                          <p:sndTgt r:embed="rId15" name="aromas .wav"/>
                                        </p:tgtEl>
                                      </p:cMediaNode>
                                    </p:audio>
                                  </p:subTnLst>
                                </p:cTn>
                              </p:par>
                              <p:par>
                                <p:cTn id="95" presetID="10" presetClass="entr" presetSubtype="0" fill="hold" nodeType="withEffect">
                                  <p:stCondLst>
                                    <p:cond delay="700"/>
                                  </p:stCondLst>
                                  <p:childTnLst>
                                    <p:set>
                                      <p:cBhvr>
                                        <p:cTn id="96" dur="1" fill="hold">
                                          <p:stCondLst>
                                            <p:cond delay="0"/>
                                          </p:stCondLst>
                                        </p:cTn>
                                        <p:tgtEl>
                                          <p:spTgt spid="4"/>
                                        </p:tgtEl>
                                        <p:attrNameLst>
                                          <p:attrName>style.visibility</p:attrName>
                                        </p:attrNameLst>
                                      </p:cBhvr>
                                      <p:to>
                                        <p:strVal val="visible"/>
                                      </p:to>
                                    </p:set>
                                    <p:animEffect transition="in" filter="fade">
                                      <p:cBhvr>
                                        <p:cTn id="97" dur="500"/>
                                        <p:tgtEl>
                                          <p:spTgt spid="4"/>
                                        </p:tgtEl>
                                      </p:cBhvr>
                                    </p:animEffect>
                                  </p:childTnLst>
                                </p:cTn>
                              </p:par>
                            </p:childTnLst>
                          </p:cTn>
                        </p:par>
                        <p:par>
                          <p:cTn id="98" fill="hold">
                            <p:stCondLst>
                              <p:cond delay="4000"/>
                            </p:stCondLst>
                            <p:childTnLst>
                              <p:par>
                                <p:cTn id="99" presetID="10" presetClass="entr" presetSubtype="0" fill="hold" grpId="0" nodeType="afterEffect">
                                  <p:stCondLst>
                                    <p:cond delay="2000"/>
                                  </p:stCondLst>
                                  <p:childTnLst>
                                    <p:set>
                                      <p:cBhvr>
                                        <p:cTn id="100" dur="1" fill="hold">
                                          <p:stCondLst>
                                            <p:cond delay="0"/>
                                          </p:stCondLst>
                                        </p:cTn>
                                        <p:tgtEl>
                                          <p:spTgt spid="63"/>
                                        </p:tgtEl>
                                        <p:attrNameLst>
                                          <p:attrName>style.visibility</p:attrName>
                                        </p:attrNameLst>
                                      </p:cBhvr>
                                      <p:to>
                                        <p:strVal val="visible"/>
                                      </p:to>
                                    </p:set>
                                    <p:animEffect transition="in" filter="fade">
                                      <p:cBhvr>
                                        <p:cTn id="101" dur="500"/>
                                        <p:tgtEl>
                                          <p:spTgt spid="63"/>
                                        </p:tgtEl>
                                      </p:cBhvr>
                                    </p:animEffect>
                                  </p:childTnLst>
                                  <p:subTnLst>
                                    <p:audio>
                                      <p:cMediaNode>
                                        <p:cTn display="0" masterRel="sameClick">
                                          <p:stCondLst>
                                            <p:cond evt="begin" delay="0">
                                              <p:tn val="99"/>
                                            </p:cond>
                                          </p:stCondLst>
                                          <p:endCondLst>
                                            <p:cond evt="onStopAudio" delay="0">
                                              <p:tgtEl>
                                                <p:sldTgt/>
                                              </p:tgtEl>
                                            </p:cond>
                                          </p:endCondLst>
                                        </p:cTn>
                                        <p:tgtEl>
                                          <p:sndTgt r:embed="rId16" name="aroma dark.wav"/>
                                        </p:tgtEl>
                                      </p:cMediaNode>
                                    </p:audio>
                                  </p:subTnLst>
                                </p:cTn>
                              </p:par>
                              <p:par>
                                <p:cTn id="102" presetID="22" presetClass="entr" presetSubtype="8" fill="hold" nodeType="withEffect">
                                  <p:stCondLst>
                                    <p:cond delay="2000"/>
                                  </p:stCondLst>
                                  <p:childTnLst>
                                    <p:set>
                                      <p:cBhvr>
                                        <p:cTn id="103" dur="1" fill="hold">
                                          <p:stCondLst>
                                            <p:cond delay="0"/>
                                          </p:stCondLst>
                                        </p:cTn>
                                        <p:tgtEl>
                                          <p:spTgt spid="69"/>
                                        </p:tgtEl>
                                        <p:attrNameLst>
                                          <p:attrName>style.visibility</p:attrName>
                                        </p:attrNameLst>
                                      </p:cBhvr>
                                      <p:to>
                                        <p:strVal val="visible"/>
                                      </p:to>
                                    </p:set>
                                    <p:animEffect transition="in" filter="wipe(left)">
                                      <p:cBhvr>
                                        <p:cTn id="104" dur="8000"/>
                                        <p:tgtEl>
                                          <p:spTgt spid="69"/>
                                        </p:tgtEl>
                                      </p:cBhvr>
                                    </p:animEffect>
                                  </p:childTnLst>
                                </p:cTn>
                              </p:par>
                            </p:childTnLst>
                          </p:cTn>
                        </p:par>
                        <p:par>
                          <p:cTn id="105" fill="hold">
                            <p:stCondLst>
                              <p:cond delay="14000"/>
                            </p:stCondLst>
                            <p:childTnLst>
                              <p:par>
                                <p:cTn id="106" presetID="10" presetClass="entr" presetSubtype="0" fill="hold" grpId="0" nodeType="afterEffect">
                                  <p:stCondLst>
                                    <p:cond delay="500"/>
                                  </p:stCondLst>
                                  <p:childTnLst>
                                    <p:set>
                                      <p:cBhvr>
                                        <p:cTn id="107" dur="1" fill="hold">
                                          <p:stCondLst>
                                            <p:cond delay="0"/>
                                          </p:stCondLst>
                                        </p:cTn>
                                        <p:tgtEl>
                                          <p:spTgt spid="65"/>
                                        </p:tgtEl>
                                        <p:attrNameLst>
                                          <p:attrName>style.visibility</p:attrName>
                                        </p:attrNameLst>
                                      </p:cBhvr>
                                      <p:to>
                                        <p:strVal val="visible"/>
                                      </p:to>
                                    </p:set>
                                    <p:animEffect transition="in" filter="fade">
                                      <p:cBhvr>
                                        <p:cTn id="108" dur="500"/>
                                        <p:tgtEl>
                                          <p:spTgt spid="65"/>
                                        </p:tgtEl>
                                      </p:cBhvr>
                                    </p:animEffect>
                                  </p:childTnLst>
                                  <p:subTnLst>
                                    <p:audio>
                                      <p:cMediaNode>
                                        <p:cTn display="0" masterRel="sameClick">
                                          <p:stCondLst>
                                            <p:cond evt="begin" delay="0">
                                              <p:tn val="106"/>
                                            </p:cond>
                                          </p:stCondLst>
                                          <p:endCondLst>
                                            <p:cond evt="onStopAudio" delay="0">
                                              <p:tgtEl>
                                                <p:sldTgt/>
                                              </p:tgtEl>
                                            </p:cond>
                                          </p:endCondLst>
                                        </p:cTn>
                                        <p:tgtEl>
                                          <p:sndTgt r:embed="rId17" name="aroma milk.wav"/>
                                        </p:tgtEl>
                                      </p:cMediaNode>
                                    </p:audio>
                                  </p:subTnLst>
                                </p:cTn>
                              </p:par>
                              <p:par>
                                <p:cTn id="109" presetID="22" presetClass="entr" presetSubtype="8" fill="hold" nodeType="withEffect">
                                  <p:stCondLst>
                                    <p:cond delay="500"/>
                                  </p:stCondLst>
                                  <p:childTnLst>
                                    <p:set>
                                      <p:cBhvr>
                                        <p:cTn id="110" dur="1" fill="hold">
                                          <p:stCondLst>
                                            <p:cond delay="0"/>
                                          </p:stCondLst>
                                        </p:cTn>
                                        <p:tgtEl>
                                          <p:spTgt spid="70"/>
                                        </p:tgtEl>
                                        <p:attrNameLst>
                                          <p:attrName>style.visibility</p:attrName>
                                        </p:attrNameLst>
                                      </p:cBhvr>
                                      <p:to>
                                        <p:strVal val="visible"/>
                                      </p:to>
                                    </p:set>
                                    <p:animEffect transition="in" filter="wipe(left)">
                                      <p:cBhvr>
                                        <p:cTn id="111" dur="11000"/>
                                        <p:tgtEl>
                                          <p:spTgt spid="70"/>
                                        </p:tgtEl>
                                      </p:cBhvr>
                                    </p:animEffect>
                                  </p:childTnLst>
                                </p:cTn>
                              </p:par>
                            </p:childTnLst>
                          </p:cTn>
                        </p:par>
                        <p:par>
                          <p:cTn id="112" fill="hold">
                            <p:stCondLst>
                              <p:cond delay="25500"/>
                            </p:stCondLst>
                            <p:childTnLst>
                              <p:par>
                                <p:cTn id="113" presetID="10" presetClass="entr" presetSubtype="0" fill="hold" grpId="0" nodeType="afterEffect">
                                  <p:stCondLst>
                                    <p:cond delay="500"/>
                                  </p:stCondLst>
                                  <p:childTnLst>
                                    <p:set>
                                      <p:cBhvr>
                                        <p:cTn id="114" dur="1" fill="hold">
                                          <p:stCondLst>
                                            <p:cond delay="0"/>
                                          </p:stCondLst>
                                        </p:cTn>
                                        <p:tgtEl>
                                          <p:spTgt spid="66"/>
                                        </p:tgtEl>
                                        <p:attrNameLst>
                                          <p:attrName>style.visibility</p:attrName>
                                        </p:attrNameLst>
                                      </p:cBhvr>
                                      <p:to>
                                        <p:strVal val="visible"/>
                                      </p:to>
                                    </p:set>
                                    <p:animEffect transition="in" filter="fade">
                                      <p:cBhvr>
                                        <p:cTn id="115" dur="500"/>
                                        <p:tgtEl>
                                          <p:spTgt spid="66"/>
                                        </p:tgtEl>
                                      </p:cBhvr>
                                    </p:animEffect>
                                  </p:childTnLst>
                                  <p:subTnLst>
                                    <p:audio>
                                      <p:cMediaNode>
                                        <p:cTn display="0" masterRel="sameClick">
                                          <p:stCondLst>
                                            <p:cond evt="begin" delay="0">
                                              <p:tn val="113"/>
                                            </p:cond>
                                          </p:stCondLst>
                                          <p:endCondLst>
                                            <p:cond evt="onStopAudio" delay="0">
                                              <p:tgtEl>
                                                <p:sldTgt/>
                                              </p:tgtEl>
                                            </p:cond>
                                          </p:endCondLst>
                                        </p:cTn>
                                        <p:tgtEl>
                                          <p:sndTgt r:embed="rId18" name="aroma white.wav"/>
                                        </p:tgtEl>
                                      </p:cMediaNode>
                                    </p:audio>
                                  </p:subTnLst>
                                </p:cTn>
                              </p:par>
                            </p:childTnLst>
                          </p:cTn>
                        </p:par>
                        <p:par>
                          <p:cTn id="116" fill="hold">
                            <p:stCondLst>
                              <p:cond delay="26500"/>
                            </p:stCondLst>
                            <p:childTnLst>
                              <p:par>
                                <p:cTn id="117" presetID="42" presetClass="entr" presetSubtype="0" fill="hold" nodeType="afterEffect">
                                  <p:stCondLst>
                                    <p:cond delay="7500"/>
                                  </p:stCondLst>
                                  <p:childTnLst>
                                    <p:set>
                                      <p:cBhvr>
                                        <p:cTn id="118" dur="1" fill="hold">
                                          <p:stCondLst>
                                            <p:cond delay="0"/>
                                          </p:stCondLst>
                                        </p:cTn>
                                        <p:tgtEl>
                                          <p:spTgt spid="74"/>
                                        </p:tgtEl>
                                        <p:attrNameLst>
                                          <p:attrName>style.visibility</p:attrName>
                                        </p:attrNameLst>
                                      </p:cBhvr>
                                      <p:to>
                                        <p:strVal val="visible"/>
                                      </p:to>
                                    </p:set>
                                    <p:animEffect transition="in" filter="fade">
                                      <p:cBhvr>
                                        <p:cTn id="119" dur="1000"/>
                                        <p:tgtEl>
                                          <p:spTgt spid="74"/>
                                        </p:tgtEl>
                                      </p:cBhvr>
                                    </p:animEffect>
                                    <p:anim calcmode="lin" valueType="num">
                                      <p:cBhvr>
                                        <p:cTn id="120" dur="1000" fill="hold"/>
                                        <p:tgtEl>
                                          <p:spTgt spid="74"/>
                                        </p:tgtEl>
                                        <p:attrNameLst>
                                          <p:attrName>ppt_x</p:attrName>
                                        </p:attrNameLst>
                                      </p:cBhvr>
                                      <p:tavLst>
                                        <p:tav tm="0">
                                          <p:val>
                                            <p:strVal val="#ppt_x"/>
                                          </p:val>
                                        </p:tav>
                                        <p:tav tm="100000">
                                          <p:val>
                                            <p:strVal val="#ppt_x"/>
                                          </p:val>
                                        </p:tav>
                                      </p:tavLst>
                                    </p:anim>
                                    <p:anim calcmode="lin" valueType="num">
                                      <p:cBhvr>
                                        <p:cTn id="121" dur="1000" fill="hold"/>
                                        <p:tgtEl>
                                          <p:spTgt spid="7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7"/>
                                            </p:cond>
                                          </p:stCondLst>
                                          <p:endCondLst>
                                            <p:cond evt="onStopAudio" delay="0">
                                              <p:tgtEl>
                                                <p:sldTgt/>
                                              </p:tgtEl>
                                            </p:cond>
                                          </p:endCondLst>
                                        </p:cTn>
                                        <p:tgtEl>
                                          <p:sndTgt r:embed="rId14" name="91926__tim-kahn__ding.wav"/>
                                        </p:tgtEl>
                                      </p:cMediaNode>
                                    </p:audio>
                                  </p:subTnLst>
                                </p:cTn>
                              </p:par>
                            </p:childTnLst>
                          </p:cTn>
                        </p:par>
                      </p:childTnLst>
                    </p:cTn>
                  </p:par>
                </p:childTnLst>
              </p:cTn>
              <p:nextCondLst>
                <p:cond evt="onClick" delay="0">
                  <p:tgtEl>
                    <p:spTgt spid="64"/>
                  </p:tgtEl>
                </p:cond>
              </p:nextCondLst>
            </p:seq>
          </p:childTnLst>
        </p:cTn>
      </p:par>
    </p:tnLst>
    <p:bldLst>
      <p:bldP spid="15" grpId="0" animBg="1"/>
      <p:bldP spid="3" grpId="0" animBg="1"/>
      <p:bldP spid="3" grpId="1" animBg="1"/>
      <p:bldP spid="19" grpId="0"/>
      <p:bldP spid="19" grpId="1"/>
      <p:bldP spid="43" grpId="0" animBg="1"/>
      <p:bldP spid="62" grpId="0"/>
      <p:bldP spid="63" grpId="0"/>
      <p:bldP spid="66" grpId="0"/>
      <p:bldP spid="77" grpId="0"/>
      <p:bldP spid="77" grpId="1"/>
      <p:bldP spid="6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15023"/>
        </a:solidFill>
        <a:effectLst/>
      </p:bgPr>
    </p:bg>
    <p:spTree>
      <p:nvGrpSpPr>
        <p:cNvPr id="1" name=""/>
        <p:cNvGrpSpPr/>
        <p:nvPr/>
      </p:nvGrpSpPr>
      <p:grpSpPr>
        <a:xfrm>
          <a:off x="0" y="0"/>
          <a:ext cx="0" cy="0"/>
          <a:chOff x="0" y="0"/>
          <a:chExt cx="0" cy="0"/>
        </a:xfrm>
      </p:grpSpPr>
      <p:pic>
        <p:nvPicPr>
          <p:cNvPr id="2" name="so hot choc.wav" descr="so hot choc.wav">
            <a:hlinkClick r:id="" action="ppaction://media"/>
            <a:extLst>
              <a:ext uri="{FF2B5EF4-FFF2-40B4-BE49-F238E27FC236}">
                <a16:creationId xmlns:a16="http://schemas.microsoft.com/office/drawing/2014/main" id="{E7BF5077-8258-6441-89C8-51E86711B232}"/>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8675641" y="2565994"/>
            <a:ext cx="812800" cy="812800"/>
          </a:xfrm>
          <a:prstGeom prst="rect">
            <a:avLst/>
          </a:prstGeom>
        </p:spPr>
      </p:pic>
      <p:pic>
        <p:nvPicPr>
          <p:cNvPr id="15" name="Picture 14">
            <a:extLst>
              <a:ext uri="{FF2B5EF4-FFF2-40B4-BE49-F238E27FC236}">
                <a16:creationId xmlns:a16="http://schemas.microsoft.com/office/drawing/2014/main" id="{4B0CC992-E884-5B42-A35D-6EF4FE955B60}"/>
              </a:ext>
            </a:extLst>
          </p:cNvPr>
          <p:cNvPicPr>
            <a:picLocks noChangeAspect="1"/>
          </p:cNvPicPr>
          <p:nvPr/>
        </p:nvPicPr>
        <p:blipFill rotWithShape="1">
          <a:blip r:embed="rId16"/>
          <a:srcRect r="17755"/>
          <a:stretch/>
        </p:blipFill>
        <p:spPr>
          <a:xfrm>
            <a:off x="8420100" y="0"/>
            <a:ext cx="3771900" cy="6858000"/>
          </a:xfrm>
          <a:prstGeom prst="rect">
            <a:avLst/>
          </a:prstGeom>
        </p:spPr>
      </p:pic>
      <p:sp>
        <p:nvSpPr>
          <p:cNvPr id="6" name="Rectangle 5">
            <a:extLst>
              <a:ext uri="{FF2B5EF4-FFF2-40B4-BE49-F238E27FC236}">
                <a16:creationId xmlns:a16="http://schemas.microsoft.com/office/drawing/2014/main" id="{70CF5355-1695-8A42-B821-B8B0AA96437B}"/>
              </a:ext>
            </a:extLst>
          </p:cNvPr>
          <p:cNvSpPr/>
          <p:nvPr/>
        </p:nvSpPr>
        <p:spPr>
          <a:xfrm>
            <a:off x="0" y="0"/>
            <a:ext cx="8420100" cy="6867747"/>
          </a:xfrm>
          <a:prstGeom prst="rect">
            <a:avLst/>
          </a:prstGeom>
          <a:solidFill>
            <a:srgbClr val="4031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7DE02C4-B47D-964D-ABF9-FE234FEAB9CF}"/>
              </a:ext>
            </a:extLst>
          </p:cNvPr>
          <p:cNvSpPr/>
          <p:nvPr/>
        </p:nvSpPr>
        <p:spPr>
          <a:xfrm>
            <a:off x="149722" y="147013"/>
            <a:ext cx="8095602" cy="6563974"/>
          </a:xfrm>
          <a:prstGeom prst="rect">
            <a:avLst/>
          </a:prstGeom>
          <a:noFill/>
          <a:ln w="19050">
            <a:solidFill>
              <a:srgbClr val="91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DF40331C-0945-EF4D-98F2-E9AEA3BC3796}"/>
              </a:ext>
            </a:extLst>
          </p:cNvPr>
          <p:cNvSpPr>
            <a:spLocks noGrp="1"/>
          </p:cNvSpPr>
          <p:nvPr>
            <p:ph type="subTitle" idx="1"/>
          </p:nvPr>
        </p:nvSpPr>
        <p:spPr>
          <a:xfrm>
            <a:off x="2673705" y="1816653"/>
            <a:ext cx="1860997" cy="587047"/>
          </a:xfrm>
        </p:spPr>
        <p:txBody>
          <a:bodyPr>
            <a:normAutofit/>
          </a:bodyPr>
          <a:lstStyle/>
          <a:p>
            <a:r>
              <a:rPr lang="en-US" i="0" dirty="0">
                <a:latin typeface="Papyrus" panose="020B0602040200020303" pitchFamily="34" charset="77"/>
              </a:rPr>
              <a:t>Definition:</a:t>
            </a:r>
          </a:p>
        </p:txBody>
      </p:sp>
      <p:cxnSp>
        <p:nvCxnSpPr>
          <p:cNvPr id="33" name="Straight Connector 32">
            <a:extLst>
              <a:ext uri="{FF2B5EF4-FFF2-40B4-BE49-F238E27FC236}">
                <a16:creationId xmlns:a16="http://schemas.microsoft.com/office/drawing/2014/main" id="{3C365F13-BF39-8549-BDBA-67512B86B983}"/>
              </a:ext>
            </a:extLst>
          </p:cNvPr>
          <p:cNvCxnSpPr>
            <a:cxnSpLocks/>
          </p:cNvCxnSpPr>
          <p:nvPr/>
        </p:nvCxnSpPr>
        <p:spPr>
          <a:xfrm>
            <a:off x="147037" y="2111241"/>
            <a:ext cx="1538514" cy="0"/>
          </a:xfrm>
          <a:prstGeom prst="line">
            <a:avLst/>
          </a:prstGeom>
          <a:ln w="19050">
            <a:solidFill>
              <a:srgbClr val="915023"/>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B86CEFF6-1785-E94D-B75F-1D755B04FB06}"/>
              </a:ext>
            </a:extLst>
          </p:cNvPr>
          <p:cNvSpPr/>
          <p:nvPr/>
        </p:nvSpPr>
        <p:spPr>
          <a:xfrm>
            <a:off x="1661965" y="2015991"/>
            <a:ext cx="190500" cy="190500"/>
          </a:xfrm>
          <a:prstGeom prst="ellipse">
            <a:avLst/>
          </a:prstGeom>
          <a:solidFill>
            <a:srgbClr val="915023"/>
          </a:solidFill>
          <a:ln>
            <a:solidFill>
              <a:srgbClr val="91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ircle: Hollow 8">
            <a:extLst>
              <a:ext uri="{FF2B5EF4-FFF2-40B4-BE49-F238E27FC236}">
                <a16:creationId xmlns:a16="http://schemas.microsoft.com/office/drawing/2014/main" id="{96FBC365-E926-1E4D-97E9-574282737293}"/>
              </a:ext>
            </a:extLst>
          </p:cNvPr>
          <p:cNvSpPr/>
          <p:nvPr/>
        </p:nvSpPr>
        <p:spPr>
          <a:xfrm>
            <a:off x="1542902" y="1896928"/>
            <a:ext cx="428626" cy="428626"/>
          </a:xfrm>
          <a:prstGeom prst="donut">
            <a:avLst>
              <a:gd name="adj" fmla="val 5281"/>
            </a:avLst>
          </a:prstGeom>
          <a:solidFill>
            <a:srgbClr val="915023"/>
          </a:solidFill>
          <a:ln>
            <a:solidFill>
              <a:srgbClr val="91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Circle: Hollow 9">
            <a:extLst>
              <a:ext uri="{FF2B5EF4-FFF2-40B4-BE49-F238E27FC236}">
                <a16:creationId xmlns:a16="http://schemas.microsoft.com/office/drawing/2014/main" id="{A33C5359-1D45-1741-91BA-ECB9C541BCB5}"/>
              </a:ext>
            </a:extLst>
          </p:cNvPr>
          <p:cNvSpPr/>
          <p:nvPr/>
        </p:nvSpPr>
        <p:spPr>
          <a:xfrm>
            <a:off x="1410030" y="1760276"/>
            <a:ext cx="694370" cy="694370"/>
          </a:xfrm>
          <a:prstGeom prst="donut">
            <a:avLst>
              <a:gd name="adj" fmla="val 2879"/>
            </a:avLst>
          </a:prstGeom>
          <a:solidFill>
            <a:srgbClr val="915023"/>
          </a:solidFill>
          <a:ln>
            <a:solidFill>
              <a:srgbClr val="91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8" name="Straight Connector 37">
            <a:extLst>
              <a:ext uri="{FF2B5EF4-FFF2-40B4-BE49-F238E27FC236}">
                <a16:creationId xmlns:a16="http://schemas.microsoft.com/office/drawing/2014/main" id="{D2B51B7A-CC64-5E49-B931-DFC757592E91}"/>
              </a:ext>
            </a:extLst>
          </p:cNvPr>
          <p:cNvCxnSpPr>
            <a:cxnSpLocks/>
            <a:endCxn id="34" idx="4"/>
          </p:cNvCxnSpPr>
          <p:nvPr/>
        </p:nvCxnSpPr>
        <p:spPr>
          <a:xfrm flipV="1">
            <a:off x="1757215" y="2206491"/>
            <a:ext cx="0" cy="976888"/>
          </a:xfrm>
          <a:prstGeom prst="line">
            <a:avLst/>
          </a:prstGeom>
          <a:ln w="19050">
            <a:solidFill>
              <a:srgbClr val="915023"/>
            </a:solidFill>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9CA14C87-A98E-8B4E-8B24-062D370A44E2}"/>
              </a:ext>
            </a:extLst>
          </p:cNvPr>
          <p:cNvSpPr/>
          <p:nvPr/>
        </p:nvSpPr>
        <p:spPr>
          <a:xfrm>
            <a:off x="1695095" y="3151324"/>
            <a:ext cx="124240" cy="124240"/>
          </a:xfrm>
          <a:prstGeom prst="ellipse">
            <a:avLst/>
          </a:prstGeom>
          <a:solidFill>
            <a:srgbClr val="915023"/>
          </a:solidFill>
          <a:ln>
            <a:solidFill>
              <a:srgbClr val="91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B0F679B7-8E57-FE41-B9DA-7EE48D73A07D}"/>
              </a:ext>
            </a:extLst>
          </p:cNvPr>
          <p:cNvSpPr txBox="1"/>
          <p:nvPr/>
        </p:nvSpPr>
        <p:spPr>
          <a:xfrm>
            <a:off x="2827294" y="2249743"/>
            <a:ext cx="4687392" cy="1415772"/>
          </a:xfrm>
          <a:prstGeom prst="rect">
            <a:avLst/>
          </a:prstGeom>
          <a:noFill/>
        </p:spPr>
        <p:txBody>
          <a:bodyPr wrap="square" rtlCol="0">
            <a:spAutoFit/>
          </a:bodyPr>
          <a:lstStyle/>
          <a:p>
            <a:r>
              <a:rPr lang="en-US" sz="2400" dirty="0">
                <a:latin typeface="Papyrus" panose="020B0602040200020303" pitchFamily="34" charset="77"/>
              </a:rPr>
              <a:t>Hot chocolate is a hot drink made by mixing milk or water with chocolate powder.</a:t>
            </a:r>
          </a:p>
          <a:p>
            <a:endParaRPr lang="en-US" sz="1400" dirty="0">
              <a:latin typeface="Papyrus" panose="020B0602040200020303" pitchFamily="34" charset="77"/>
            </a:endParaRPr>
          </a:p>
        </p:txBody>
      </p:sp>
      <p:cxnSp>
        <p:nvCxnSpPr>
          <p:cNvPr id="42" name="Straight Connector 41">
            <a:extLst>
              <a:ext uri="{FF2B5EF4-FFF2-40B4-BE49-F238E27FC236}">
                <a16:creationId xmlns:a16="http://schemas.microsoft.com/office/drawing/2014/main" id="{66E726EA-9672-774D-B10D-8C93507497B8}"/>
              </a:ext>
            </a:extLst>
          </p:cNvPr>
          <p:cNvCxnSpPr>
            <a:cxnSpLocks/>
          </p:cNvCxnSpPr>
          <p:nvPr/>
        </p:nvCxnSpPr>
        <p:spPr>
          <a:xfrm>
            <a:off x="1794881" y="3215064"/>
            <a:ext cx="991820" cy="0"/>
          </a:xfrm>
          <a:prstGeom prst="line">
            <a:avLst/>
          </a:prstGeom>
          <a:ln w="19050">
            <a:solidFill>
              <a:srgbClr val="915023"/>
            </a:solidFill>
          </a:ln>
        </p:spPr>
        <p:style>
          <a:lnRef idx="1">
            <a:schemeClr val="accent1"/>
          </a:lnRef>
          <a:fillRef idx="0">
            <a:schemeClr val="accent1"/>
          </a:fillRef>
          <a:effectRef idx="0">
            <a:schemeClr val="accent1"/>
          </a:effectRef>
          <a:fontRef idx="minor">
            <a:schemeClr val="tx1"/>
          </a:fontRef>
        </p:style>
      </p:cxnSp>
      <p:pic>
        <p:nvPicPr>
          <p:cNvPr id="78" name="Graphic 77" descr="Circle with left arrow outline">
            <a:extLst>
              <a:ext uri="{FF2B5EF4-FFF2-40B4-BE49-F238E27FC236}">
                <a16:creationId xmlns:a16="http://schemas.microsoft.com/office/drawing/2014/main" id="{3CB407B5-0953-AF47-9687-E7AFDC5B7A55}"/>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10007202" y="5950454"/>
            <a:ext cx="823163" cy="823163"/>
          </a:xfrm>
          <a:prstGeom prst="rect">
            <a:avLst/>
          </a:prstGeom>
        </p:spPr>
      </p:pic>
      <p:pic>
        <p:nvPicPr>
          <p:cNvPr id="13" name="Picture 12">
            <a:extLst>
              <a:ext uri="{FF2B5EF4-FFF2-40B4-BE49-F238E27FC236}">
                <a16:creationId xmlns:a16="http://schemas.microsoft.com/office/drawing/2014/main" id="{4DCB237D-0E70-9F49-9F53-6E32A2BA84A0}"/>
              </a:ext>
            </a:extLst>
          </p:cNvPr>
          <p:cNvPicPr>
            <a:picLocks noChangeAspect="1"/>
          </p:cNvPicPr>
          <p:nvPr/>
        </p:nvPicPr>
        <p:blipFill>
          <a:blip r:embed="rId19"/>
          <a:stretch>
            <a:fillRect/>
          </a:stretch>
        </p:blipFill>
        <p:spPr>
          <a:xfrm>
            <a:off x="1266158" y="521420"/>
            <a:ext cx="6043932" cy="838750"/>
          </a:xfrm>
          <a:prstGeom prst="rect">
            <a:avLst/>
          </a:prstGeom>
        </p:spPr>
      </p:pic>
      <p:pic>
        <p:nvPicPr>
          <p:cNvPr id="80" name="Picture 79">
            <a:extLst>
              <a:ext uri="{FF2B5EF4-FFF2-40B4-BE49-F238E27FC236}">
                <a16:creationId xmlns:a16="http://schemas.microsoft.com/office/drawing/2014/main" id="{6E6625D8-E67F-8948-AE50-1D6E43B926A9}"/>
              </a:ext>
            </a:extLst>
          </p:cNvPr>
          <p:cNvPicPr>
            <a:picLocks noChangeAspect="1"/>
          </p:cNvPicPr>
          <p:nvPr/>
        </p:nvPicPr>
        <p:blipFill>
          <a:blip r:embed="rId20"/>
          <a:stretch>
            <a:fillRect/>
          </a:stretch>
        </p:blipFill>
        <p:spPr>
          <a:xfrm>
            <a:off x="490025" y="441047"/>
            <a:ext cx="694140" cy="759744"/>
          </a:xfrm>
          <a:prstGeom prst="rect">
            <a:avLst/>
          </a:prstGeom>
        </p:spPr>
      </p:pic>
      <p:pic>
        <p:nvPicPr>
          <p:cNvPr id="83" name="Picture 82">
            <a:extLst>
              <a:ext uri="{FF2B5EF4-FFF2-40B4-BE49-F238E27FC236}">
                <a16:creationId xmlns:a16="http://schemas.microsoft.com/office/drawing/2014/main" id="{E5BFFF4F-3414-0E40-B9C2-FA6062344321}"/>
              </a:ext>
            </a:extLst>
          </p:cNvPr>
          <p:cNvPicPr>
            <a:picLocks noChangeAspect="1"/>
          </p:cNvPicPr>
          <p:nvPr/>
        </p:nvPicPr>
        <p:blipFill>
          <a:blip r:embed="rId20"/>
          <a:stretch>
            <a:fillRect/>
          </a:stretch>
        </p:blipFill>
        <p:spPr>
          <a:xfrm>
            <a:off x="7232016" y="441047"/>
            <a:ext cx="694140" cy="759744"/>
          </a:xfrm>
          <a:prstGeom prst="rect">
            <a:avLst/>
          </a:prstGeom>
        </p:spPr>
      </p:pic>
      <p:pic>
        <p:nvPicPr>
          <p:cNvPr id="20" name="Picture 19">
            <a:extLst>
              <a:ext uri="{FF2B5EF4-FFF2-40B4-BE49-F238E27FC236}">
                <a16:creationId xmlns:a16="http://schemas.microsoft.com/office/drawing/2014/main" id="{EEF048B1-B7EC-324D-8AD6-9D2600C92C06}"/>
              </a:ext>
            </a:extLst>
          </p:cNvPr>
          <p:cNvPicPr>
            <a:picLocks noChangeAspect="1"/>
          </p:cNvPicPr>
          <p:nvPr/>
        </p:nvPicPr>
        <p:blipFill rotWithShape="1">
          <a:blip r:embed="rId21"/>
          <a:srcRect l="2167" r="3350"/>
          <a:stretch/>
        </p:blipFill>
        <p:spPr>
          <a:xfrm>
            <a:off x="853539" y="3671089"/>
            <a:ext cx="6713020" cy="745385"/>
          </a:xfrm>
          <a:prstGeom prst="rect">
            <a:avLst/>
          </a:prstGeom>
        </p:spPr>
      </p:pic>
      <p:sp>
        <p:nvSpPr>
          <p:cNvPr id="85" name="TextBox 84">
            <a:extLst>
              <a:ext uri="{FF2B5EF4-FFF2-40B4-BE49-F238E27FC236}">
                <a16:creationId xmlns:a16="http://schemas.microsoft.com/office/drawing/2014/main" id="{7AEA7844-40C2-584C-996B-C478BAAA2232}"/>
              </a:ext>
            </a:extLst>
          </p:cNvPr>
          <p:cNvSpPr txBox="1"/>
          <p:nvPr/>
        </p:nvSpPr>
        <p:spPr>
          <a:xfrm>
            <a:off x="367308" y="4250803"/>
            <a:ext cx="7660430" cy="1138773"/>
          </a:xfrm>
          <a:prstGeom prst="rect">
            <a:avLst/>
          </a:prstGeom>
          <a:noFill/>
        </p:spPr>
        <p:txBody>
          <a:bodyPr wrap="square" rtlCol="0">
            <a:spAutoFit/>
          </a:bodyPr>
          <a:lstStyle/>
          <a:p>
            <a:pPr algn="ctr"/>
            <a:r>
              <a:rPr lang="en-US" dirty="0">
                <a:solidFill>
                  <a:srgbClr val="915023"/>
                </a:solidFill>
                <a:latin typeface="Papyrus" panose="020B0602040200020303" pitchFamily="34" charset="77"/>
              </a:rPr>
              <a:t>Hot chocolate varies in flavour depending on the method used to make the beverage. Hot chocolate has also been re-imagined within the last few years with new flavours such as raspberry and even sticky toffee pudding!</a:t>
            </a:r>
          </a:p>
          <a:p>
            <a:endParaRPr lang="en-US" sz="1400" dirty="0">
              <a:latin typeface="Papyrus" panose="020B0602040200020303" pitchFamily="34" charset="77"/>
            </a:endParaRPr>
          </a:p>
        </p:txBody>
      </p:sp>
      <p:pic>
        <p:nvPicPr>
          <p:cNvPr id="21" name="Picture 20">
            <a:extLst>
              <a:ext uri="{FF2B5EF4-FFF2-40B4-BE49-F238E27FC236}">
                <a16:creationId xmlns:a16="http://schemas.microsoft.com/office/drawing/2014/main" id="{0CFA9756-6259-6043-8A20-D056878950AB}"/>
              </a:ext>
            </a:extLst>
          </p:cNvPr>
          <p:cNvPicPr>
            <a:picLocks noChangeAspect="1"/>
          </p:cNvPicPr>
          <p:nvPr/>
        </p:nvPicPr>
        <p:blipFill>
          <a:blip r:embed="rId22"/>
          <a:stretch>
            <a:fillRect/>
          </a:stretch>
        </p:blipFill>
        <p:spPr>
          <a:xfrm>
            <a:off x="4716904" y="5369821"/>
            <a:ext cx="525383" cy="1161265"/>
          </a:xfrm>
          <a:prstGeom prst="rect">
            <a:avLst/>
          </a:prstGeom>
        </p:spPr>
      </p:pic>
      <p:pic>
        <p:nvPicPr>
          <p:cNvPr id="22" name="Picture 21">
            <a:extLst>
              <a:ext uri="{FF2B5EF4-FFF2-40B4-BE49-F238E27FC236}">
                <a16:creationId xmlns:a16="http://schemas.microsoft.com/office/drawing/2014/main" id="{9B622725-0508-C44D-BAA5-25712A02F96B}"/>
              </a:ext>
            </a:extLst>
          </p:cNvPr>
          <p:cNvPicPr>
            <a:picLocks noChangeAspect="1"/>
          </p:cNvPicPr>
          <p:nvPr/>
        </p:nvPicPr>
        <p:blipFill>
          <a:blip r:embed="rId23"/>
          <a:stretch>
            <a:fillRect/>
          </a:stretch>
        </p:blipFill>
        <p:spPr>
          <a:xfrm>
            <a:off x="3213817" y="5355848"/>
            <a:ext cx="525383" cy="1175851"/>
          </a:xfrm>
          <a:prstGeom prst="rect">
            <a:avLst/>
          </a:prstGeom>
        </p:spPr>
      </p:pic>
      <p:pic>
        <p:nvPicPr>
          <p:cNvPr id="23" name="Picture 22">
            <a:extLst>
              <a:ext uri="{FF2B5EF4-FFF2-40B4-BE49-F238E27FC236}">
                <a16:creationId xmlns:a16="http://schemas.microsoft.com/office/drawing/2014/main" id="{0F5B8153-AB5F-4A4E-93A5-6BEA4A67317D}"/>
              </a:ext>
            </a:extLst>
          </p:cNvPr>
          <p:cNvPicPr>
            <a:picLocks noChangeAspect="1"/>
          </p:cNvPicPr>
          <p:nvPr/>
        </p:nvPicPr>
        <p:blipFill>
          <a:blip r:embed="rId24"/>
          <a:stretch>
            <a:fillRect/>
          </a:stretch>
        </p:blipFill>
        <p:spPr>
          <a:xfrm>
            <a:off x="6103032" y="5369821"/>
            <a:ext cx="512891" cy="1160278"/>
          </a:xfrm>
          <a:prstGeom prst="rect">
            <a:avLst/>
          </a:prstGeom>
        </p:spPr>
      </p:pic>
      <p:pic>
        <p:nvPicPr>
          <p:cNvPr id="24" name="Picture 23">
            <a:extLst>
              <a:ext uri="{FF2B5EF4-FFF2-40B4-BE49-F238E27FC236}">
                <a16:creationId xmlns:a16="http://schemas.microsoft.com/office/drawing/2014/main" id="{D1D80E7E-CFFA-8045-B286-FA545E1350FE}"/>
              </a:ext>
            </a:extLst>
          </p:cNvPr>
          <p:cNvPicPr>
            <a:picLocks noChangeAspect="1"/>
          </p:cNvPicPr>
          <p:nvPr/>
        </p:nvPicPr>
        <p:blipFill>
          <a:blip r:embed="rId25"/>
          <a:stretch>
            <a:fillRect/>
          </a:stretch>
        </p:blipFill>
        <p:spPr>
          <a:xfrm>
            <a:off x="1354434" y="5267350"/>
            <a:ext cx="1364874" cy="1352845"/>
          </a:xfrm>
          <a:prstGeom prst="rect">
            <a:avLst/>
          </a:prstGeom>
        </p:spPr>
      </p:pic>
      <p:pic>
        <p:nvPicPr>
          <p:cNvPr id="44" name="Picture 43">
            <a:extLst>
              <a:ext uri="{FF2B5EF4-FFF2-40B4-BE49-F238E27FC236}">
                <a16:creationId xmlns:a16="http://schemas.microsoft.com/office/drawing/2014/main" id="{77DBE714-D09B-EA45-8D0C-2C92FDB293A8}"/>
              </a:ext>
            </a:extLst>
          </p:cNvPr>
          <p:cNvPicPr>
            <a:picLocks noChangeAspect="1"/>
          </p:cNvPicPr>
          <p:nvPr/>
        </p:nvPicPr>
        <p:blipFill rotWithShape="1">
          <a:blip r:embed="rId26"/>
          <a:srcRect l="35961" r="26226"/>
          <a:stretch/>
        </p:blipFill>
        <p:spPr>
          <a:xfrm>
            <a:off x="0" y="-2446"/>
            <a:ext cx="3784094" cy="6867747"/>
          </a:xfrm>
          <a:prstGeom prst="rect">
            <a:avLst/>
          </a:prstGeom>
        </p:spPr>
      </p:pic>
      <p:pic>
        <p:nvPicPr>
          <p:cNvPr id="45" name="Picture 44">
            <a:extLst>
              <a:ext uri="{FF2B5EF4-FFF2-40B4-BE49-F238E27FC236}">
                <a16:creationId xmlns:a16="http://schemas.microsoft.com/office/drawing/2014/main" id="{A30D6265-E088-FD4D-9817-03CA682E610E}"/>
              </a:ext>
            </a:extLst>
          </p:cNvPr>
          <p:cNvPicPr>
            <a:picLocks noChangeAspect="1"/>
          </p:cNvPicPr>
          <p:nvPr/>
        </p:nvPicPr>
        <p:blipFill>
          <a:blip r:embed="rId27"/>
          <a:stretch>
            <a:fillRect/>
          </a:stretch>
        </p:blipFill>
        <p:spPr>
          <a:xfrm>
            <a:off x="1484812" y="1998455"/>
            <a:ext cx="799783" cy="841583"/>
          </a:xfrm>
          <a:prstGeom prst="rect">
            <a:avLst/>
          </a:prstGeom>
        </p:spPr>
      </p:pic>
      <p:sp>
        <p:nvSpPr>
          <p:cNvPr id="46" name="TextBox 45">
            <a:extLst>
              <a:ext uri="{FF2B5EF4-FFF2-40B4-BE49-F238E27FC236}">
                <a16:creationId xmlns:a16="http://schemas.microsoft.com/office/drawing/2014/main" id="{30058DC4-5691-3E4B-A7D4-4D6B6FF7C5C2}"/>
              </a:ext>
            </a:extLst>
          </p:cNvPr>
          <p:cNvSpPr txBox="1"/>
          <p:nvPr/>
        </p:nvSpPr>
        <p:spPr>
          <a:xfrm>
            <a:off x="151637" y="2972394"/>
            <a:ext cx="3466134" cy="2031325"/>
          </a:xfrm>
          <a:prstGeom prst="rect">
            <a:avLst/>
          </a:prstGeom>
          <a:noFill/>
        </p:spPr>
        <p:txBody>
          <a:bodyPr wrap="square" rtlCol="0">
            <a:spAutoFit/>
          </a:bodyPr>
          <a:lstStyle/>
          <a:p>
            <a:pPr algn="ctr"/>
            <a:r>
              <a:rPr lang="en-GB" dirty="0">
                <a:latin typeface="Papyrus" panose="020B0602040200020303" pitchFamily="34" charset="77"/>
              </a:rPr>
              <a:t>Chocolate as you know comes from cocoa beans. However they are only referred to as cocoa, once the beans have been roasted. Before this step, it is known as cacao beans, grown from the cacao tree.</a:t>
            </a:r>
          </a:p>
        </p:txBody>
      </p:sp>
      <p:sp>
        <p:nvSpPr>
          <p:cNvPr id="48" name="TextBox 47">
            <a:extLst>
              <a:ext uri="{FF2B5EF4-FFF2-40B4-BE49-F238E27FC236}">
                <a16:creationId xmlns:a16="http://schemas.microsoft.com/office/drawing/2014/main" id="{32CA34D0-710D-1D4D-A792-784B7BED3491}"/>
              </a:ext>
            </a:extLst>
          </p:cNvPr>
          <p:cNvSpPr txBox="1"/>
          <p:nvPr/>
        </p:nvSpPr>
        <p:spPr>
          <a:xfrm>
            <a:off x="349427" y="1536790"/>
            <a:ext cx="3131424" cy="923330"/>
          </a:xfrm>
          <a:prstGeom prst="rect">
            <a:avLst/>
          </a:prstGeom>
          <a:noFill/>
        </p:spPr>
        <p:txBody>
          <a:bodyPr wrap="square" rtlCol="0">
            <a:spAutoFit/>
          </a:bodyPr>
          <a:lstStyle/>
          <a:p>
            <a:pPr algn="ctr"/>
            <a:r>
              <a:rPr lang="en-GB" dirty="0">
                <a:latin typeface="Papyrus" panose="020B0602040200020303" pitchFamily="34" charset="77"/>
              </a:rPr>
              <a:t>So, we’ve established cacao trees grow cacao pods, so what is inside of them?</a:t>
            </a:r>
          </a:p>
        </p:txBody>
      </p:sp>
      <p:sp>
        <p:nvSpPr>
          <p:cNvPr id="63" name="TextBox 62">
            <a:extLst>
              <a:ext uri="{FF2B5EF4-FFF2-40B4-BE49-F238E27FC236}">
                <a16:creationId xmlns:a16="http://schemas.microsoft.com/office/drawing/2014/main" id="{39E74F56-8776-2D4E-8A91-76EB603CF0D7}"/>
              </a:ext>
            </a:extLst>
          </p:cNvPr>
          <p:cNvSpPr txBox="1"/>
          <p:nvPr/>
        </p:nvSpPr>
        <p:spPr>
          <a:xfrm>
            <a:off x="321291" y="2649506"/>
            <a:ext cx="2882100" cy="584775"/>
          </a:xfrm>
          <a:prstGeom prst="rect">
            <a:avLst/>
          </a:prstGeom>
          <a:noFill/>
        </p:spPr>
        <p:txBody>
          <a:bodyPr wrap="square" rtlCol="0">
            <a:spAutoFit/>
          </a:bodyPr>
          <a:lstStyle/>
          <a:p>
            <a:r>
              <a:rPr lang="en-GB" sz="1600" dirty="0">
                <a:solidFill>
                  <a:srgbClr val="F1B64A"/>
                </a:solidFill>
                <a:latin typeface="Papyrus" panose="020B0602040200020303" pitchFamily="34" charset="77"/>
              </a:rPr>
              <a:t>Well, inside grows small white beans, around 20 – 50.</a:t>
            </a:r>
          </a:p>
        </p:txBody>
      </p:sp>
      <p:sp>
        <p:nvSpPr>
          <p:cNvPr id="64" name="Rectangle 63">
            <a:extLst>
              <a:ext uri="{FF2B5EF4-FFF2-40B4-BE49-F238E27FC236}">
                <a16:creationId xmlns:a16="http://schemas.microsoft.com/office/drawing/2014/main" id="{E394EE4A-09A6-4340-9A64-EBBF4E833E70}"/>
              </a:ext>
            </a:extLst>
          </p:cNvPr>
          <p:cNvSpPr/>
          <p:nvPr/>
        </p:nvSpPr>
        <p:spPr>
          <a:xfrm>
            <a:off x="321290" y="3542367"/>
            <a:ext cx="3304899" cy="1077218"/>
          </a:xfrm>
          <a:prstGeom prst="rect">
            <a:avLst/>
          </a:prstGeom>
        </p:spPr>
        <p:txBody>
          <a:bodyPr wrap="square">
            <a:spAutoFit/>
          </a:bodyPr>
          <a:lstStyle/>
          <a:p>
            <a:r>
              <a:rPr lang="en-GB" sz="1600" dirty="0">
                <a:solidFill>
                  <a:srgbClr val="F1B64A"/>
                </a:solidFill>
                <a:latin typeface="Papyrus" panose="020B0602040200020303" pitchFamily="34" charset="77"/>
              </a:rPr>
              <a:t>They have a bitter, earthy </a:t>
            </a:r>
            <a:r>
              <a:rPr lang="en-GB" sz="1600" b="1" dirty="0">
                <a:solidFill>
                  <a:srgbClr val="F1B64A"/>
                </a:solidFill>
                <a:latin typeface="Papyrus" panose="020B0602040200020303" pitchFamily="34" charset="77"/>
              </a:rPr>
              <a:t>flavour</a:t>
            </a:r>
            <a:r>
              <a:rPr lang="en-GB" sz="1600" dirty="0">
                <a:solidFill>
                  <a:srgbClr val="F1B64A"/>
                </a:solidFill>
                <a:latin typeface="Papyrus" panose="020B0602040200020303" pitchFamily="34" charset="77"/>
              </a:rPr>
              <a:t>, like unsweetened dark </a:t>
            </a:r>
            <a:r>
              <a:rPr lang="en-GB" sz="1600" b="1" dirty="0">
                <a:solidFill>
                  <a:srgbClr val="F1B64A"/>
                </a:solidFill>
                <a:latin typeface="Papyrus" panose="020B0602040200020303" pitchFamily="34" charset="77"/>
              </a:rPr>
              <a:t>chocolate</a:t>
            </a:r>
            <a:r>
              <a:rPr lang="en-GB" sz="1600" dirty="0">
                <a:solidFill>
                  <a:srgbClr val="F1B64A"/>
                </a:solidFill>
                <a:latin typeface="Papyrus" panose="020B0602040200020303" pitchFamily="34" charset="77"/>
              </a:rPr>
              <a:t>, and a crunchy texture like a </a:t>
            </a:r>
            <a:r>
              <a:rPr lang="en-GB" sz="1600" b="1" dirty="0">
                <a:solidFill>
                  <a:srgbClr val="F1B64A"/>
                </a:solidFill>
                <a:latin typeface="Papyrus" panose="020B0602040200020303" pitchFamily="34" charset="77"/>
              </a:rPr>
              <a:t>coffee</a:t>
            </a:r>
            <a:r>
              <a:rPr lang="en-GB" sz="1600" dirty="0">
                <a:solidFill>
                  <a:srgbClr val="F1B64A"/>
                </a:solidFill>
                <a:latin typeface="Papyrus" panose="020B0602040200020303" pitchFamily="34" charset="77"/>
              </a:rPr>
              <a:t> bean.</a:t>
            </a:r>
          </a:p>
        </p:txBody>
      </p:sp>
      <p:pic>
        <p:nvPicPr>
          <p:cNvPr id="65" name="Picture 64">
            <a:extLst>
              <a:ext uri="{FF2B5EF4-FFF2-40B4-BE49-F238E27FC236}">
                <a16:creationId xmlns:a16="http://schemas.microsoft.com/office/drawing/2014/main" id="{ED44BCCA-9F10-9942-91D3-40D536339B74}"/>
              </a:ext>
            </a:extLst>
          </p:cNvPr>
          <p:cNvPicPr>
            <a:picLocks noChangeAspect="1"/>
          </p:cNvPicPr>
          <p:nvPr/>
        </p:nvPicPr>
        <p:blipFill>
          <a:blip r:embed="rId28">
            <a:extLst>
              <a:ext uri="{BEBA8EAE-BF5A-486C-A8C5-ECC9F3942E4B}">
                <a14:imgProps xmlns:a14="http://schemas.microsoft.com/office/drawing/2010/main">
                  <a14:imgLayer r:embed="rId29">
                    <a14:imgEffect>
                      <a14:backgroundRemoval t="1667" b="99167" l="943" r="97170">
                        <a14:foregroundMark x1="7233" y1="46667" x2="7233" y2="46667"/>
                        <a14:foregroundMark x1="55346" y1="9167" x2="55346" y2="9167"/>
                        <a14:foregroundMark x1="50629" y1="2083" x2="50629" y2="2083"/>
                        <a14:foregroundMark x1="92138" y1="49167" x2="92138" y2="49167"/>
                        <a14:foregroundMark x1="97484" y1="51250" x2="97484" y2="51250"/>
                        <a14:foregroundMark x1="77044" y1="93333" x2="77044" y2="93333"/>
                        <a14:foregroundMark x1="52830" y1="93750" x2="52830" y2="93750"/>
                        <a14:foregroundMark x1="83962" y1="99167" x2="83962" y2="99167"/>
                        <a14:foregroundMark x1="943" y1="67917" x2="943" y2="67917"/>
                        <a14:backgroundMark x1="48428" y1="7500" x2="48428" y2="7500"/>
                      </a14:backgroundRemoval>
                    </a14:imgEffect>
                  </a14:imgLayer>
                </a14:imgProps>
              </a:ext>
            </a:extLst>
          </a:blip>
          <a:stretch>
            <a:fillRect/>
          </a:stretch>
        </p:blipFill>
        <p:spPr>
          <a:xfrm>
            <a:off x="1201990" y="319510"/>
            <a:ext cx="1370026" cy="1033982"/>
          </a:xfrm>
          <a:prstGeom prst="rect">
            <a:avLst/>
          </a:prstGeom>
        </p:spPr>
      </p:pic>
      <p:sp>
        <p:nvSpPr>
          <p:cNvPr id="66" name="Rectangle 65">
            <a:extLst>
              <a:ext uri="{FF2B5EF4-FFF2-40B4-BE49-F238E27FC236}">
                <a16:creationId xmlns:a16="http://schemas.microsoft.com/office/drawing/2014/main" id="{5E1DB3EA-0BA5-5343-8717-7828E0DED14F}"/>
              </a:ext>
            </a:extLst>
          </p:cNvPr>
          <p:cNvSpPr/>
          <p:nvPr/>
        </p:nvSpPr>
        <p:spPr>
          <a:xfrm>
            <a:off x="321290" y="4786991"/>
            <a:ext cx="3304899" cy="830997"/>
          </a:xfrm>
          <a:prstGeom prst="rect">
            <a:avLst/>
          </a:prstGeom>
        </p:spPr>
        <p:txBody>
          <a:bodyPr wrap="square">
            <a:spAutoFit/>
          </a:bodyPr>
          <a:lstStyle/>
          <a:p>
            <a:r>
              <a:rPr lang="en-GB" sz="1600" dirty="0">
                <a:solidFill>
                  <a:srgbClr val="F1B64A"/>
                </a:solidFill>
                <a:latin typeface="Papyrus" panose="020B0602040200020303" pitchFamily="34" charset="77"/>
              </a:rPr>
              <a:t>You will soon see the journey the beans undertake, to get to the chocolate we know.</a:t>
            </a:r>
          </a:p>
        </p:txBody>
      </p:sp>
      <p:pic>
        <p:nvPicPr>
          <p:cNvPr id="7" name="Graphic 6" descr="Circle with left arrow outline">
            <a:hlinkClick r:id="rId30" action="ppaction://hlinksldjump"/>
            <a:extLst>
              <a:ext uri="{FF2B5EF4-FFF2-40B4-BE49-F238E27FC236}">
                <a16:creationId xmlns:a16="http://schemas.microsoft.com/office/drawing/2014/main" id="{94FF12AF-F95F-DC4A-873F-D5D56261016A}"/>
              </a:ext>
            </a:extLst>
          </p:cNvPr>
          <p:cNvPicPr>
            <a:picLocks noChangeAspect="1"/>
          </p:cNvPicPr>
          <p:nvPr/>
        </p:nvPicPr>
        <p:blipFill>
          <a:blip r:embed="rId31">
            <a:extLst>
              <a:ext uri="{96DAC541-7B7A-43D3-8B79-37D633B846F1}">
                <asvg:svgBlip xmlns:asvg="http://schemas.microsoft.com/office/drawing/2016/SVG/main" r:embed="rId32"/>
              </a:ext>
            </a:extLst>
          </a:blip>
          <a:srcRect/>
          <a:stretch/>
        </p:blipFill>
        <p:spPr>
          <a:xfrm>
            <a:off x="1431529" y="5714755"/>
            <a:ext cx="914400" cy="914400"/>
          </a:xfrm>
          <a:prstGeom prst="rect">
            <a:avLst/>
          </a:prstGeom>
        </p:spPr>
      </p:pic>
    </p:spTree>
    <p:extLst>
      <p:ext uri="{BB962C8B-B14F-4D97-AF65-F5344CB8AC3E}">
        <p14:creationId xmlns:p14="http://schemas.microsoft.com/office/powerpoint/2010/main" val="279416038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80" fill="hold"/>
                                        <p:tgtEl>
                                          <p:spTgt spid="2"/>
                                        </p:tgtEl>
                                      </p:cBhvr>
                                    </p:cmd>
                                  </p:childTnLst>
                                </p:cTn>
                              </p:par>
                            </p:childTnLst>
                          </p:cTn>
                        </p:par>
                        <p:par>
                          <p:cTn id="7" fill="hold">
                            <p:stCondLst>
                              <p:cond delay="1680"/>
                            </p:stCondLst>
                            <p:childTnLst>
                              <p:par>
                                <p:cTn id="8" presetID="22" presetClass="entr" presetSubtype="8" fill="hold" nodeType="after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left)">
                                      <p:cBhvr>
                                        <p:cTn id="10" dur="500"/>
                                        <p:tgtEl>
                                          <p:spTgt spid="33"/>
                                        </p:tgtEl>
                                      </p:cBhvr>
                                    </p:animEffect>
                                  </p:childTnLst>
                                </p:cTn>
                              </p:par>
                            </p:childTnLst>
                          </p:cTn>
                        </p:par>
                        <p:par>
                          <p:cTn id="11" fill="hold">
                            <p:stCondLst>
                              <p:cond delay="2180"/>
                            </p:stCondLst>
                            <p:childTnLst>
                              <p:par>
                                <p:cTn id="12" presetID="53" presetClass="entr" presetSubtype="16" fill="hold" grpId="0" nodeType="after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p:cTn id="14" dur="500" fill="hold"/>
                                        <p:tgtEl>
                                          <p:spTgt spid="34"/>
                                        </p:tgtEl>
                                        <p:attrNameLst>
                                          <p:attrName>ppt_w</p:attrName>
                                        </p:attrNameLst>
                                      </p:cBhvr>
                                      <p:tavLst>
                                        <p:tav tm="0">
                                          <p:val>
                                            <p:fltVal val="0"/>
                                          </p:val>
                                        </p:tav>
                                        <p:tav tm="100000">
                                          <p:val>
                                            <p:strVal val="#ppt_w"/>
                                          </p:val>
                                        </p:tav>
                                      </p:tavLst>
                                    </p:anim>
                                    <p:anim calcmode="lin" valueType="num">
                                      <p:cBhvr>
                                        <p:cTn id="15" dur="500" fill="hold"/>
                                        <p:tgtEl>
                                          <p:spTgt spid="34"/>
                                        </p:tgtEl>
                                        <p:attrNameLst>
                                          <p:attrName>ppt_h</p:attrName>
                                        </p:attrNameLst>
                                      </p:cBhvr>
                                      <p:tavLst>
                                        <p:tav tm="0">
                                          <p:val>
                                            <p:fltVal val="0"/>
                                          </p:val>
                                        </p:tav>
                                        <p:tav tm="100000">
                                          <p:val>
                                            <p:strVal val="#ppt_h"/>
                                          </p:val>
                                        </p:tav>
                                      </p:tavLst>
                                    </p:anim>
                                    <p:animEffect transition="in" filter="fade">
                                      <p:cBhvr>
                                        <p:cTn id="16" dur="500"/>
                                        <p:tgtEl>
                                          <p:spTgt spid="34"/>
                                        </p:tgtEl>
                                      </p:cBhvr>
                                    </p:animEffect>
                                  </p:childTnLst>
                                </p:cTn>
                              </p:par>
                            </p:childTnLst>
                          </p:cTn>
                        </p:par>
                        <p:par>
                          <p:cTn id="17" fill="hold">
                            <p:stCondLst>
                              <p:cond delay="2680"/>
                            </p:stCondLst>
                            <p:childTnLst>
                              <p:par>
                                <p:cTn id="18" presetID="53" presetClass="entr" presetSubtype="16" fill="hold" grpId="0" nodeType="after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p:cTn id="20" dur="500" fill="hold"/>
                                        <p:tgtEl>
                                          <p:spTgt spid="35"/>
                                        </p:tgtEl>
                                        <p:attrNameLst>
                                          <p:attrName>ppt_w</p:attrName>
                                        </p:attrNameLst>
                                      </p:cBhvr>
                                      <p:tavLst>
                                        <p:tav tm="0">
                                          <p:val>
                                            <p:fltVal val="0"/>
                                          </p:val>
                                        </p:tav>
                                        <p:tav tm="100000">
                                          <p:val>
                                            <p:strVal val="#ppt_w"/>
                                          </p:val>
                                        </p:tav>
                                      </p:tavLst>
                                    </p:anim>
                                    <p:anim calcmode="lin" valueType="num">
                                      <p:cBhvr>
                                        <p:cTn id="21" dur="500" fill="hold"/>
                                        <p:tgtEl>
                                          <p:spTgt spid="35"/>
                                        </p:tgtEl>
                                        <p:attrNameLst>
                                          <p:attrName>ppt_h</p:attrName>
                                        </p:attrNameLst>
                                      </p:cBhvr>
                                      <p:tavLst>
                                        <p:tav tm="0">
                                          <p:val>
                                            <p:fltVal val="0"/>
                                          </p:val>
                                        </p:tav>
                                        <p:tav tm="100000">
                                          <p:val>
                                            <p:strVal val="#ppt_h"/>
                                          </p:val>
                                        </p:tav>
                                      </p:tavLst>
                                    </p:anim>
                                    <p:animEffect transition="in" filter="fade">
                                      <p:cBhvr>
                                        <p:cTn id="22" dur="500"/>
                                        <p:tgtEl>
                                          <p:spTgt spid="35"/>
                                        </p:tgtEl>
                                      </p:cBhvr>
                                    </p:animEffect>
                                  </p:childTnLst>
                                </p:cTn>
                              </p:par>
                            </p:childTnLst>
                          </p:cTn>
                        </p:par>
                        <p:par>
                          <p:cTn id="23" fill="hold">
                            <p:stCondLst>
                              <p:cond delay="3180"/>
                            </p:stCondLst>
                            <p:childTnLst>
                              <p:par>
                                <p:cTn id="24" presetID="53" presetClass="entr" presetSubtype="16" fill="hold" grpId="0" nodeType="afterEffect">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cBhvr>
                                        <p:cTn id="26" dur="500" fill="hold"/>
                                        <p:tgtEl>
                                          <p:spTgt spid="37"/>
                                        </p:tgtEl>
                                        <p:attrNameLst>
                                          <p:attrName>ppt_w</p:attrName>
                                        </p:attrNameLst>
                                      </p:cBhvr>
                                      <p:tavLst>
                                        <p:tav tm="0">
                                          <p:val>
                                            <p:fltVal val="0"/>
                                          </p:val>
                                        </p:tav>
                                        <p:tav tm="100000">
                                          <p:val>
                                            <p:strVal val="#ppt_w"/>
                                          </p:val>
                                        </p:tav>
                                      </p:tavLst>
                                    </p:anim>
                                    <p:anim calcmode="lin" valueType="num">
                                      <p:cBhvr>
                                        <p:cTn id="27" dur="500" fill="hold"/>
                                        <p:tgtEl>
                                          <p:spTgt spid="37"/>
                                        </p:tgtEl>
                                        <p:attrNameLst>
                                          <p:attrName>ppt_h</p:attrName>
                                        </p:attrNameLst>
                                      </p:cBhvr>
                                      <p:tavLst>
                                        <p:tav tm="0">
                                          <p:val>
                                            <p:fltVal val="0"/>
                                          </p:val>
                                        </p:tav>
                                        <p:tav tm="100000">
                                          <p:val>
                                            <p:strVal val="#ppt_h"/>
                                          </p:val>
                                        </p:tav>
                                      </p:tavLst>
                                    </p:anim>
                                    <p:animEffect transition="in" filter="fade">
                                      <p:cBhvr>
                                        <p:cTn id="28" dur="500"/>
                                        <p:tgtEl>
                                          <p:spTgt spid="37"/>
                                        </p:tgtEl>
                                      </p:cBhvr>
                                    </p:animEffect>
                                  </p:childTnLst>
                                </p:cTn>
                              </p:par>
                            </p:childTnLst>
                          </p:cTn>
                        </p:par>
                        <p:par>
                          <p:cTn id="29" fill="hold">
                            <p:stCondLst>
                              <p:cond delay="3680"/>
                            </p:stCondLst>
                            <p:childTnLst>
                              <p:par>
                                <p:cTn id="30" presetID="22" presetClass="entr" presetSubtype="1"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wipe(up)">
                                      <p:cBhvr>
                                        <p:cTn id="32" dur="500"/>
                                        <p:tgtEl>
                                          <p:spTgt spid="38"/>
                                        </p:tgtEl>
                                      </p:cBhvr>
                                    </p:animEffect>
                                  </p:childTnLst>
                                </p:cTn>
                              </p:par>
                            </p:childTnLst>
                          </p:cTn>
                        </p:par>
                        <p:par>
                          <p:cTn id="33" fill="hold">
                            <p:stCondLst>
                              <p:cond delay="4180"/>
                            </p:stCondLst>
                            <p:childTnLst>
                              <p:par>
                                <p:cTn id="34" presetID="53" presetClass="entr" presetSubtype="16" fill="hold" grpId="0" nodeType="afterEffect">
                                  <p:stCondLst>
                                    <p:cond delay="0"/>
                                  </p:stCondLst>
                                  <p:childTnLst>
                                    <p:set>
                                      <p:cBhvr>
                                        <p:cTn id="35" dur="1" fill="hold">
                                          <p:stCondLst>
                                            <p:cond delay="0"/>
                                          </p:stCondLst>
                                        </p:cTn>
                                        <p:tgtEl>
                                          <p:spTgt spid="39"/>
                                        </p:tgtEl>
                                        <p:attrNameLst>
                                          <p:attrName>style.visibility</p:attrName>
                                        </p:attrNameLst>
                                      </p:cBhvr>
                                      <p:to>
                                        <p:strVal val="visible"/>
                                      </p:to>
                                    </p:set>
                                    <p:anim calcmode="lin" valueType="num">
                                      <p:cBhvr>
                                        <p:cTn id="36" dur="500" fill="hold"/>
                                        <p:tgtEl>
                                          <p:spTgt spid="39"/>
                                        </p:tgtEl>
                                        <p:attrNameLst>
                                          <p:attrName>ppt_w</p:attrName>
                                        </p:attrNameLst>
                                      </p:cBhvr>
                                      <p:tavLst>
                                        <p:tav tm="0">
                                          <p:val>
                                            <p:fltVal val="0"/>
                                          </p:val>
                                        </p:tav>
                                        <p:tav tm="100000">
                                          <p:val>
                                            <p:strVal val="#ppt_w"/>
                                          </p:val>
                                        </p:tav>
                                      </p:tavLst>
                                    </p:anim>
                                    <p:anim calcmode="lin" valueType="num">
                                      <p:cBhvr>
                                        <p:cTn id="37" dur="500" fill="hold"/>
                                        <p:tgtEl>
                                          <p:spTgt spid="39"/>
                                        </p:tgtEl>
                                        <p:attrNameLst>
                                          <p:attrName>ppt_h</p:attrName>
                                        </p:attrNameLst>
                                      </p:cBhvr>
                                      <p:tavLst>
                                        <p:tav tm="0">
                                          <p:val>
                                            <p:fltVal val="0"/>
                                          </p:val>
                                        </p:tav>
                                        <p:tav tm="100000">
                                          <p:val>
                                            <p:strVal val="#ppt_h"/>
                                          </p:val>
                                        </p:tav>
                                      </p:tavLst>
                                    </p:anim>
                                    <p:animEffect transition="in" filter="fade">
                                      <p:cBhvr>
                                        <p:cTn id="38" dur="500"/>
                                        <p:tgtEl>
                                          <p:spTgt spid="39"/>
                                        </p:tgtEl>
                                      </p:cBhvr>
                                    </p:animEffect>
                                  </p:childTnLst>
                                </p:cTn>
                              </p:par>
                            </p:childTnLst>
                          </p:cTn>
                        </p:par>
                        <p:par>
                          <p:cTn id="39" fill="hold">
                            <p:stCondLst>
                              <p:cond delay="4680"/>
                            </p:stCondLst>
                            <p:childTnLst>
                              <p:par>
                                <p:cTn id="40" presetID="22" presetClass="entr" presetSubtype="8" fill="hold" nodeType="after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wipe(left)">
                                      <p:cBhvr>
                                        <p:cTn id="42" dur="500"/>
                                        <p:tgtEl>
                                          <p:spTgt spid="42"/>
                                        </p:tgtEl>
                                      </p:cBhvr>
                                    </p:animEffect>
                                  </p:childTnLst>
                                </p:cTn>
                              </p:par>
                            </p:childTnLst>
                          </p:cTn>
                        </p:par>
                        <p:par>
                          <p:cTn id="43" fill="hold">
                            <p:stCondLst>
                              <p:cond delay="5180"/>
                            </p:stCondLst>
                            <p:childTnLst>
                              <p:par>
                                <p:cTn id="44" presetID="12" presetClass="entr" presetSubtype="4" fill="hold" grpId="0" nodeType="afterEffect">
                                  <p:stCondLst>
                                    <p:cond delay="0"/>
                                  </p:stCondLst>
                                  <p:childTnLst>
                                    <p:set>
                                      <p:cBhvr>
                                        <p:cTn id="45" dur="1" fill="hold">
                                          <p:stCondLst>
                                            <p:cond delay="0"/>
                                          </p:stCondLst>
                                        </p:cTn>
                                        <p:tgtEl>
                                          <p:spTgt spid="3">
                                            <p:txEl>
                                              <p:pRg st="0" end="0"/>
                                            </p:txEl>
                                          </p:spTgt>
                                        </p:tgtEl>
                                        <p:attrNameLst>
                                          <p:attrName>style.visibility</p:attrName>
                                        </p:attrNameLst>
                                      </p:cBhvr>
                                      <p:to>
                                        <p:strVal val="visible"/>
                                      </p:to>
                                    </p:set>
                                    <p:anim calcmode="lin" valueType="num">
                                      <p:cBhvr additive="base">
                                        <p:cTn id="46"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47" dur="500"/>
                                        <p:tgtEl>
                                          <p:spTgt spid="3">
                                            <p:txEl>
                                              <p:pRg st="0" end="0"/>
                                            </p:txEl>
                                          </p:spTgt>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41"/>
                                        </p:tgtEl>
                                        <p:attrNameLst>
                                          <p:attrName>style.visibility</p:attrName>
                                        </p:attrNameLst>
                                      </p:cBhvr>
                                      <p:to>
                                        <p:strVal val="visible"/>
                                      </p:to>
                                    </p:set>
                                    <p:animEffect transition="in" filter="fade">
                                      <p:cBhvr>
                                        <p:cTn id="50" dur="500"/>
                                        <p:tgtEl>
                                          <p:spTgt spid="41"/>
                                        </p:tgtEl>
                                      </p:cBhvr>
                                    </p:animEffect>
                                    <p:anim calcmode="lin" valueType="num">
                                      <p:cBhvr>
                                        <p:cTn id="51" dur="500" fill="hold"/>
                                        <p:tgtEl>
                                          <p:spTgt spid="41"/>
                                        </p:tgtEl>
                                        <p:attrNameLst>
                                          <p:attrName>ppt_x</p:attrName>
                                        </p:attrNameLst>
                                      </p:cBhvr>
                                      <p:tavLst>
                                        <p:tav tm="0">
                                          <p:val>
                                            <p:strVal val="#ppt_x"/>
                                          </p:val>
                                        </p:tav>
                                        <p:tav tm="100000">
                                          <p:val>
                                            <p:strVal val="#ppt_x"/>
                                          </p:val>
                                        </p:tav>
                                      </p:tavLst>
                                    </p:anim>
                                    <p:anim calcmode="lin" valueType="num">
                                      <p:cBhvr>
                                        <p:cTn id="52" dur="500" fill="hold"/>
                                        <p:tgtEl>
                                          <p:spTgt spid="4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5" name="hot chocolate is.wav"/>
                                        </p:tgtEl>
                                      </p:cMediaNode>
                                    </p:audio>
                                  </p:subTnLst>
                                </p:cTn>
                              </p:par>
                              <p:par>
                                <p:cTn id="53" presetID="42" presetClass="entr" presetSubtype="0" fill="hold" nodeType="withEffect">
                                  <p:stCondLst>
                                    <p:cond delay="500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6" name="are there any types.wav"/>
                                        </p:tgtEl>
                                      </p:cMediaNode>
                                    </p:audio>
                                  </p:subTnLst>
                                </p:cTn>
                              </p:par>
                            </p:childTnLst>
                          </p:cTn>
                        </p:par>
                        <p:par>
                          <p:cTn id="58" fill="hold">
                            <p:stCondLst>
                              <p:cond delay="11180"/>
                            </p:stCondLst>
                            <p:childTnLst>
                              <p:par>
                                <p:cTn id="59" presetID="42" presetClass="entr" presetSubtype="0" fill="hold" grpId="0" nodeType="afterEffect">
                                  <p:stCondLst>
                                    <p:cond delay="2000"/>
                                  </p:stCondLst>
                                  <p:childTnLst>
                                    <p:set>
                                      <p:cBhvr>
                                        <p:cTn id="60" dur="1" fill="hold">
                                          <p:stCondLst>
                                            <p:cond delay="0"/>
                                          </p:stCondLst>
                                        </p:cTn>
                                        <p:tgtEl>
                                          <p:spTgt spid="85"/>
                                        </p:tgtEl>
                                        <p:attrNameLst>
                                          <p:attrName>style.visibility</p:attrName>
                                        </p:attrNameLst>
                                      </p:cBhvr>
                                      <p:to>
                                        <p:strVal val="visible"/>
                                      </p:to>
                                    </p:set>
                                    <p:animEffect transition="in" filter="fade">
                                      <p:cBhvr>
                                        <p:cTn id="61" dur="500"/>
                                        <p:tgtEl>
                                          <p:spTgt spid="85"/>
                                        </p:tgtEl>
                                      </p:cBhvr>
                                    </p:animEffect>
                                    <p:anim calcmode="lin" valueType="num">
                                      <p:cBhvr>
                                        <p:cTn id="62" dur="500" fill="hold"/>
                                        <p:tgtEl>
                                          <p:spTgt spid="85"/>
                                        </p:tgtEl>
                                        <p:attrNameLst>
                                          <p:attrName>ppt_x</p:attrName>
                                        </p:attrNameLst>
                                      </p:cBhvr>
                                      <p:tavLst>
                                        <p:tav tm="0">
                                          <p:val>
                                            <p:strVal val="#ppt_x"/>
                                          </p:val>
                                        </p:tav>
                                        <p:tav tm="100000">
                                          <p:val>
                                            <p:strVal val="#ppt_x"/>
                                          </p:val>
                                        </p:tav>
                                      </p:tavLst>
                                    </p:anim>
                                    <p:anim calcmode="lin" valueType="num">
                                      <p:cBhvr>
                                        <p:cTn id="63" dur="500" fill="hold"/>
                                        <p:tgtEl>
                                          <p:spTgt spid="8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7" name="hot choc varies.wav"/>
                                        </p:tgtEl>
                                      </p:cMediaNode>
                                    </p:audio>
                                  </p:subTnLst>
                                </p:cTn>
                              </p:par>
                            </p:childTnLst>
                          </p:cTn>
                        </p:par>
                        <p:par>
                          <p:cTn id="64" fill="hold">
                            <p:stCondLst>
                              <p:cond delay="13680"/>
                            </p:stCondLst>
                            <p:childTnLst>
                              <p:par>
                                <p:cTn id="65" presetID="10" presetClass="entr" presetSubtype="0" fill="hold" nodeType="afterEffect">
                                  <p:stCondLst>
                                    <p:cond delay="650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1000"/>
                                        <p:tgtEl>
                                          <p:spTgt spid="24"/>
                                        </p:tgtEl>
                                      </p:cBhvr>
                                    </p:animEffect>
                                  </p:childTnLst>
                                </p:cTn>
                              </p:par>
                            </p:childTnLst>
                          </p:cTn>
                        </p:par>
                        <p:par>
                          <p:cTn id="68" fill="hold">
                            <p:stCondLst>
                              <p:cond delay="21180"/>
                            </p:stCondLst>
                            <p:childTnLst>
                              <p:par>
                                <p:cTn id="69" presetID="10" presetClass="entr" presetSubtype="0" fill="hold" nodeType="after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fade">
                                      <p:cBhvr>
                                        <p:cTn id="71" dur="1000"/>
                                        <p:tgtEl>
                                          <p:spTgt spid="22"/>
                                        </p:tgtEl>
                                      </p:cBhvr>
                                    </p:animEffect>
                                  </p:childTnLst>
                                </p:cTn>
                              </p:par>
                            </p:childTnLst>
                          </p:cTn>
                        </p:par>
                        <p:par>
                          <p:cTn id="72" fill="hold">
                            <p:stCondLst>
                              <p:cond delay="22180"/>
                            </p:stCondLst>
                            <p:childTnLst>
                              <p:par>
                                <p:cTn id="73" presetID="10" presetClass="entr" presetSubtype="0" fill="hold" nodeType="after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fade">
                                      <p:cBhvr>
                                        <p:cTn id="75" dur="1000"/>
                                        <p:tgtEl>
                                          <p:spTgt spid="21"/>
                                        </p:tgtEl>
                                      </p:cBhvr>
                                    </p:animEffect>
                                  </p:childTnLst>
                                </p:cTn>
                              </p:par>
                            </p:childTnLst>
                          </p:cTn>
                        </p:par>
                        <p:par>
                          <p:cTn id="76" fill="hold">
                            <p:stCondLst>
                              <p:cond delay="23180"/>
                            </p:stCondLst>
                            <p:childTnLst>
                              <p:par>
                                <p:cTn id="77" presetID="10" presetClass="entr" presetSubtype="0" fill="hold" nodeType="after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1000"/>
                                        <p:tgtEl>
                                          <p:spTgt spid="23"/>
                                        </p:tgtEl>
                                      </p:cBhvr>
                                    </p:animEffect>
                                  </p:childTnLst>
                                </p:cTn>
                              </p:par>
                            </p:childTnLst>
                          </p:cTn>
                        </p:par>
                        <p:par>
                          <p:cTn id="80" fill="hold">
                            <p:stCondLst>
                              <p:cond delay="24180"/>
                            </p:stCondLst>
                            <p:childTnLst>
                              <p:par>
                                <p:cTn id="81" presetID="42" presetClass="entr" presetSubtype="0" fill="hold" nodeType="afterEffect">
                                  <p:stCondLst>
                                    <p:cond delay="0"/>
                                  </p:stCondLst>
                                  <p:childTnLst>
                                    <p:set>
                                      <p:cBhvr>
                                        <p:cTn id="82" dur="1" fill="hold">
                                          <p:stCondLst>
                                            <p:cond delay="0"/>
                                          </p:stCondLst>
                                        </p:cTn>
                                        <p:tgtEl>
                                          <p:spTgt spid="78"/>
                                        </p:tgtEl>
                                        <p:attrNameLst>
                                          <p:attrName>style.visibility</p:attrName>
                                        </p:attrNameLst>
                                      </p:cBhvr>
                                      <p:to>
                                        <p:strVal val="visible"/>
                                      </p:to>
                                    </p:set>
                                    <p:animEffect transition="in" filter="fade">
                                      <p:cBhvr>
                                        <p:cTn id="83" dur="1000"/>
                                        <p:tgtEl>
                                          <p:spTgt spid="78"/>
                                        </p:tgtEl>
                                      </p:cBhvr>
                                    </p:animEffect>
                                    <p:anim calcmode="lin" valueType="num">
                                      <p:cBhvr>
                                        <p:cTn id="84" dur="1000" fill="hold"/>
                                        <p:tgtEl>
                                          <p:spTgt spid="78"/>
                                        </p:tgtEl>
                                        <p:attrNameLst>
                                          <p:attrName>ppt_x</p:attrName>
                                        </p:attrNameLst>
                                      </p:cBhvr>
                                      <p:tavLst>
                                        <p:tav tm="0">
                                          <p:val>
                                            <p:strVal val="#ppt_x"/>
                                          </p:val>
                                        </p:tav>
                                        <p:tav tm="100000">
                                          <p:val>
                                            <p:strVal val="#ppt_x"/>
                                          </p:val>
                                        </p:tav>
                                      </p:tavLst>
                                    </p:anim>
                                    <p:anim calcmode="lin" valueType="num">
                                      <p:cBhvr>
                                        <p:cTn id="85" dur="1000" fill="hold"/>
                                        <p:tgtEl>
                                          <p:spTgt spid="7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81"/>
                                            </p:cond>
                                          </p:stCondLst>
                                          <p:endCondLst>
                                            <p:cond evt="onStopAudio" delay="0">
                                              <p:tgtEl>
                                                <p:sldTgt/>
                                              </p:tgtEl>
                                            </p:cond>
                                          </p:endCondLst>
                                        </p:cTn>
                                        <p:tgtEl>
                                          <p:sndTgt r:embed="rId8" name="91926__tim-kahn__ding.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86" restart="whenNotActive" fill="hold" evtFilter="cancelBubble" nodeType="interactiveSeq">
                <p:stCondLst>
                  <p:cond evt="onClick" delay="0">
                    <p:tgtEl>
                      <p:spTgt spid="78"/>
                    </p:tgtEl>
                  </p:cond>
                </p:stCondLst>
                <p:endSync evt="end" delay="0">
                  <p:rtn val="all"/>
                </p:endSync>
                <p:childTnLst>
                  <p:par>
                    <p:cTn id="87" fill="hold">
                      <p:stCondLst>
                        <p:cond delay="0"/>
                      </p:stCondLst>
                      <p:childTnLst>
                        <p:par>
                          <p:cTn id="88" fill="hold">
                            <p:stCondLst>
                              <p:cond delay="0"/>
                            </p:stCondLst>
                            <p:childTnLst>
                              <p:par>
                                <p:cTn id="89" presetID="10" presetClass="exit" presetSubtype="0" fill="hold" nodeType="withEffect">
                                  <p:stCondLst>
                                    <p:cond delay="0"/>
                                  </p:stCondLst>
                                  <p:childTnLst>
                                    <p:animEffect transition="out" filter="fade">
                                      <p:cBhvr>
                                        <p:cTn id="90" dur="500"/>
                                        <p:tgtEl>
                                          <p:spTgt spid="78"/>
                                        </p:tgtEl>
                                      </p:cBhvr>
                                    </p:animEffect>
                                    <p:set>
                                      <p:cBhvr>
                                        <p:cTn id="91" dur="1" fill="hold">
                                          <p:stCondLst>
                                            <p:cond delay="499"/>
                                          </p:stCondLst>
                                        </p:cTn>
                                        <p:tgtEl>
                                          <p:spTgt spid="78"/>
                                        </p:tgtEl>
                                        <p:attrNameLst>
                                          <p:attrName>style.visibility</p:attrName>
                                        </p:attrNameLst>
                                      </p:cBhvr>
                                      <p:to>
                                        <p:strVal val="hidden"/>
                                      </p:to>
                                    </p:set>
                                  </p:childTnLst>
                                </p:cTn>
                              </p:par>
                              <p:par>
                                <p:cTn id="92" presetID="0" presetClass="path" presetSubtype="0" accel="50000" decel="50000" fill="hold" grpId="0" nodeType="withEffect">
                                  <p:stCondLst>
                                    <p:cond delay="0"/>
                                  </p:stCondLst>
                                  <p:childTnLst>
                                    <p:animMotion origin="layout" path="M -2.5E-6 -4.44444E-6 L 0.3099 -4.44444E-6 " pathEditMode="relative" rAng="0" ptsTypes="AA">
                                      <p:cBhvr>
                                        <p:cTn id="93" dur="2000" fill="hold"/>
                                        <p:tgtEl>
                                          <p:spTgt spid="6"/>
                                        </p:tgtEl>
                                        <p:attrNameLst>
                                          <p:attrName>ppt_x</p:attrName>
                                          <p:attrName>ppt_y</p:attrName>
                                        </p:attrNameLst>
                                      </p:cBhvr>
                                      <p:rCtr x="15495" y="0"/>
                                    </p:animMotion>
                                  </p:childTnLst>
                                </p:cTn>
                              </p:par>
                              <p:par>
                                <p:cTn id="94" presetID="0" presetClass="path" presetSubtype="0" accel="50000" decel="50000" fill="hold" grpId="0" nodeType="withEffect">
                                  <p:stCondLst>
                                    <p:cond delay="0"/>
                                  </p:stCondLst>
                                  <p:childTnLst>
                                    <p:animMotion origin="layout" path="M -8.33333E-7 0 L 0.3099 0 " pathEditMode="relative" rAng="0" ptsTypes="AA">
                                      <p:cBhvr>
                                        <p:cTn id="95" dur="2000" fill="hold"/>
                                        <p:tgtEl>
                                          <p:spTgt spid="11"/>
                                        </p:tgtEl>
                                        <p:attrNameLst>
                                          <p:attrName>ppt_x</p:attrName>
                                          <p:attrName>ppt_y</p:attrName>
                                        </p:attrNameLst>
                                      </p:cBhvr>
                                      <p:rCtr x="15495" y="0"/>
                                    </p:animMotion>
                                  </p:childTnLst>
                                </p:cTn>
                              </p:par>
                              <p:par>
                                <p:cTn id="96" presetID="0" presetClass="path" presetSubtype="0" accel="50000" decel="50000" fill="hold" grpId="1" nodeType="withEffect">
                                  <p:stCondLst>
                                    <p:cond delay="0"/>
                                  </p:stCondLst>
                                  <p:childTnLst>
                                    <p:animMotion origin="layout" path="M 3.125E-6 4.07407E-6 L 0.30989 4.07407E-6 " pathEditMode="relative" rAng="0" ptsTypes="AA">
                                      <p:cBhvr>
                                        <p:cTn id="97" dur="2000" fill="hold"/>
                                        <p:tgtEl>
                                          <p:spTgt spid="3">
                                            <p:txEl>
                                              <p:pRg st="0" end="0"/>
                                            </p:txEl>
                                          </p:spTgt>
                                        </p:tgtEl>
                                        <p:attrNameLst>
                                          <p:attrName>ppt_x</p:attrName>
                                          <p:attrName>ppt_y</p:attrName>
                                        </p:attrNameLst>
                                      </p:cBhvr>
                                      <p:rCtr x="15495" y="0"/>
                                    </p:animMotion>
                                  </p:childTnLst>
                                </p:cTn>
                              </p:par>
                              <p:par>
                                <p:cTn id="98" presetID="0" presetClass="path" presetSubtype="0" accel="50000" decel="50000" fill="hold" nodeType="withEffect">
                                  <p:stCondLst>
                                    <p:cond delay="0"/>
                                  </p:stCondLst>
                                  <p:childTnLst>
                                    <p:animMotion origin="layout" path="M -2.08333E-7 -3.7037E-7 L 0.3099 -3.7037E-7 " pathEditMode="relative" rAng="0" ptsTypes="AA">
                                      <p:cBhvr>
                                        <p:cTn id="99" dur="2000" fill="hold"/>
                                        <p:tgtEl>
                                          <p:spTgt spid="33"/>
                                        </p:tgtEl>
                                        <p:attrNameLst>
                                          <p:attrName>ppt_x</p:attrName>
                                          <p:attrName>ppt_y</p:attrName>
                                        </p:attrNameLst>
                                      </p:cBhvr>
                                      <p:rCtr x="15495" y="0"/>
                                    </p:animMotion>
                                  </p:childTnLst>
                                </p:cTn>
                              </p:par>
                              <p:par>
                                <p:cTn id="100" presetID="0" presetClass="path" presetSubtype="0" accel="50000" decel="50000" fill="hold" grpId="1" nodeType="withEffect">
                                  <p:stCondLst>
                                    <p:cond delay="0"/>
                                  </p:stCondLst>
                                  <p:childTnLst>
                                    <p:animMotion origin="layout" path="M -6.25E-7 -3.7037E-7 L 0.3099 -3.7037E-7 " pathEditMode="relative" rAng="0" ptsTypes="AA">
                                      <p:cBhvr>
                                        <p:cTn id="101" dur="2000" fill="hold"/>
                                        <p:tgtEl>
                                          <p:spTgt spid="34"/>
                                        </p:tgtEl>
                                        <p:attrNameLst>
                                          <p:attrName>ppt_x</p:attrName>
                                          <p:attrName>ppt_y</p:attrName>
                                        </p:attrNameLst>
                                      </p:cBhvr>
                                      <p:rCtr x="15495" y="0"/>
                                    </p:animMotion>
                                  </p:childTnLst>
                                </p:cTn>
                              </p:par>
                              <p:par>
                                <p:cTn id="102" presetID="0" presetClass="path" presetSubtype="0" accel="50000" decel="50000" fill="hold" grpId="1" nodeType="withEffect">
                                  <p:stCondLst>
                                    <p:cond delay="0"/>
                                  </p:stCondLst>
                                  <p:childTnLst>
                                    <p:animMotion origin="layout" path="M -6.25E-7 -3.7037E-7 L 0.3099 -3.7037E-7 " pathEditMode="relative" rAng="0" ptsTypes="AA">
                                      <p:cBhvr>
                                        <p:cTn id="103" dur="2000" fill="hold"/>
                                        <p:tgtEl>
                                          <p:spTgt spid="35"/>
                                        </p:tgtEl>
                                        <p:attrNameLst>
                                          <p:attrName>ppt_x</p:attrName>
                                          <p:attrName>ppt_y</p:attrName>
                                        </p:attrNameLst>
                                      </p:cBhvr>
                                      <p:rCtr x="15495" y="0"/>
                                    </p:animMotion>
                                  </p:childTnLst>
                                </p:cTn>
                              </p:par>
                              <p:par>
                                <p:cTn id="104" presetID="0" presetClass="path" presetSubtype="0" accel="50000" decel="50000" fill="hold" grpId="1" nodeType="withEffect">
                                  <p:stCondLst>
                                    <p:cond delay="0"/>
                                  </p:stCondLst>
                                  <p:childTnLst>
                                    <p:animMotion origin="layout" path="M -6.25E-7 4.07407E-6 L 0.3099 4.07407E-6 " pathEditMode="relative" rAng="0" ptsTypes="AA">
                                      <p:cBhvr>
                                        <p:cTn id="105" dur="2000" fill="hold"/>
                                        <p:tgtEl>
                                          <p:spTgt spid="37"/>
                                        </p:tgtEl>
                                        <p:attrNameLst>
                                          <p:attrName>ppt_x</p:attrName>
                                          <p:attrName>ppt_y</p:attrName>
                                        </p:attrNameLst>
                                      </p:cBhvr>
                                      <p:rCtr x="15495" y="0"/>
                                    </p:animMotion>
                                  </p:childTnLst>
                                </p:cTn>
                              </p:par>
                              <p:par>
                                <p:cTn id="106" presetID="0" presetClass="path" presetSubtype="0" accel="50000" decel="50000" fill="hold" nodeType="withEffect">
                                  <p:stCondLst>
                                    <p:cond delay="0"/>
                                  </p:stCondLst>
                                  <p:childTnLst>
                                    <p:animMotion origin="layout" path="M -6.25E-7 -4.07407E-6 L 0.3099 -4.07407E-6 " pathEditMode="relative" rAng="0" ptsTypes="AA">
                                      <p:cBhvr>
                                        <p:cTn id="107" dur="2000" fill="hold"/>
                                        <p:tgtEl>
                                          <p:spTgt spid="38"/>
                                        </p:tgtEl>
                                        <p:attrNameLst>
                                          <p:attrName>ppt_x</p:attrName>
                                          <p:attrName>ppt_y</p:attrName>
                                        </p:attrNameLst>
                                      </p:cBhvr>
                                      <p:rCtr x="15495" y="0"/>
                                    </p:animMotion>
                                  </p:childTnLst>
                                </p:cTn>
                              </p:par>
                              <p:par>
                                <p:cTn id="108" presetID="0" presetClass="path" presetSubtype="0" accel="50000" decel="50000" fill="hold" grpId="1" nodeType="withEffect">
                                  <p:stCondLst>
                                    <p:cond delay="0"/>
                                  </p:stCondLst>
                                  <p:childTnLst>
                                    <p:animMotion origin="layout" path="M -6.25E-7 1.48148E-6 L 0.3099 1.48148E-6 " pathEditMode="relative" rAng="0" ptsTypes="AA">
                                      <p:cBhvr>
                                        <p:cTn id="109" dur="2000" fill="hold"/>
                                        <p:tgtEl>
                                          <p:spTgt spid="39"/>
                                        </p:tgtEl>
                                        <p:attrNameLst>
                                          <p:attrName>ppt_x</p:attrName>
                                          <p:attrName>ppt_y</p:attrName>
                                        </p:attrNameLst>
                                      </p:cBhvr>
                                      <p:rCtr x="15495" y="0"/>
                                    </p:animMotion>
                                  </p:childTnLst>
                                </p:cTn>
                              </p:par>
                              <p:par>
                                <p:cTn id="110" presetID="0" presetClass="path" presetSubtype="0" accel="50000" decel="50000" fill="hold" grpId="1" nodeType="withEffect">
                                  <p:stCondLst>
                                    <p:cond delay="0"/>
                                  </p:stCondLst>
                                  <p:childTnLst>
                                    <p:animMotion origin="layout" path="M 1.45833E-6 0 L 0.30989 0 " pathEditMode="relative" rAng="0" ptsTypes="AA">
                                      <p:cBhvr>
                                        <p:cTn id="111" dur="2000" fill="hold"/>
                                        <p:tgtEl>
                                          <p:spTgt spid="41"/>
                                        </p:tgtEl>
                                        <p:attrNameLst>
                                          <p:attrName>ppt_x</p:attrName>
                                          <p:attrName>ppt_y</p:attrName>
                                        </p:attrNameLst>
                                      </p:cBhvr>
                                      <p:rCtr x="15495" y="0"/>
                                    </p:animMotion>
                                  </p:childTnLst>
                                </p:cTn>
                              </p:par>
                              <p:par>
                                <p:cTn id="112" presetID="0" presetClass="path" presetSubtype="0" accel="50000" decel="50000" fill="hold" nodeType="withEffect">
                                  <p:stCondLst>
                                    <p:cond delay="0"/>
                                  </p:stCondLst>
                                  <p:childTnLst>
                                    <p:animMotion origin="layout" path="M -6.25E-7 0 L 0.3099 0 " pathEditMode="relative" rAng="0" ptsTypes="AA">
                                      <p:cBhvr>
                                        <p:cTn id="113" dur="2000" fill="hold"/>
                                        <p:tgtEl>
                                          <p:spTgt spid="42"/>
                                        </p:tgtEl>
                                        <p:attrNameLst>
                                          <p:attrName>ppt_x</p:attrName>
                                          <p:attrName>ppt_y</p:attrName>
                                        </p:attrNameLst>
                                      </p:cBhvr>
                                      <p:rCtr x="15495" y="0"/>
                                    </p:animMotion>
                                  </p:childTnLst>
                                </p:cTn>
                              </p:par>
                              <p:par>
                                <p:cTn id="114" presetID="0" presetClass="path" presetSubtype="0" accel="50000" decel="50000" fill="hold" nodeType="withEffect">
                                  <p:stCondLst>
                                    <p:cond delay="0"/>
                                  </p:stCondLst>
                                  <p:childTnLst>
                                    <p:animMotion origin="layout" path="M -2.70833E-6 2.96296E-6 L 0.3099 2.96296E-6 " pathEditMode="relative" rAng="0" ptsTypes="AA">
                                      <p:cBhvr>
                                        <p:cTn id="115" dur="2000" fill="hold"/>
                                        <p:tgtEl>
                                          <p:spTgt spid="13"/>
                                        </p:tgtEl>
                                        <p:attrNameLst>
                                          <p:attrName>ppt_x</p:attrName>
                                          <p:attrName>ppt_y</p:attrName>
                                        </p:attrNameLst>
                                      </p:cBhvr>
                                      <p:rCtr x="15495" y="0"/>
                                    </p:animMotion>
                                  </p:childTnLst>
                                </p:cTn>
                              </p:par>
                              <p:par>
                                <p:cTn id="116" presetID="0" presetClass="path" presetSubtype="0" accel="50000" decel="50000" fill="hold" nodeType="withEffect">
                                  <p:stCondLst>
                                    <p:cond delay="0"/>
                                  </p:stCondLst>
                                  <p:childTnLst>
                                    <p:animMotion origin="layout" path="M 2.08333E-7 4.07407E-6 L 0.3099 4.07407E-6 " pathEditMode="relative" rAng="0" ptsTypes="AA">
                                      <p:cBhvr>
                                        <p:cTn id="117" dur="2000" fill="hold"/>
                                        <p:tgtEl>
                                          <p:spTgt spid="80"/>
                                        </p:tgtEl>
                                        <p:attrNameLst>
                                          <p:attrName>ppt_x</p:attrName>
                                          <p:attrName>ppt_y</p:attrName>
                                        </p:attrNameLst>
                                      </p:cBhvr>
                                      <p:rCtr x="15495" y="0"/>
                                    </p:animMotion>
                                  </p:childTnLst>
                                </p:cTn>
                              </p:par>
                              <p:par>
                                <p:cTn id="118" presetID="0" presetClass="path" presetSubtype="0" accel="50000" decel="50000" fill="hold" nodeType="withEffect">
                                  <p:stCondLst>
                                    <p:cond delay="0"/>
                                  </p:stCondLst>
                                  <p:childTnLst>
                                    <p:animMotion origin="layout" path="M -4.58333E-6 4.07407E-6 L 0.3099 4.07407E-6 " pathEditMode="relative" rAng="0" ptsTypes="AA">
                                      <p:cBhvr>
                                        <p:cTn id="119" dur="2000" fill="hold"/>
                                        <p:tgtEl>
                                          <p:spTgt spid="83"/>
                                        </p:tgtEl>
                                        <p:attrNameLst>
                                          <p:attrName>ppt_x</p:attrName>
                                          <p:attrName>ppt_y</p:attrName>
                                        </p:attrNameLst>
                                      </p:cBhvr>
                                      <p:rCtr x="15495" y="0"/>
                                    </p:animMotion>
                                  </p:childTnLst>
                                </p:cTn>
                              </p:par>
                              <p:par>
                                <p:cTn id="120" presetID="0" presetClass="path" presetSubtype="0" accel="50000" decel="50000" fill="hold" nodeType="withEffect">
                                  <p:stCondLst>
                                    <p:cond delay="0"/>
                                  </p:stCondLst>
                                  <p:childTnLst>
                                    <p:animMotion origin="layout" path="M -2.5E-6 -3.33333E-6 L 0.3099 -3.33333E-6 " pathEditMode="relative" rAng="0" ptsTypes="AA">
                                      <p:cBhvr>
                                        <p:cTn id="121" dur="2000" fill="hold"/>
                                        <p:tgtEl>
                                          <p:spTgt spid="20"/>
                                        </p:tgtEl>
                                        <p:attrNameLst>
                                          <p:attrName>ppt_x</p:attrName>
                                          <p:attrName>ppt_y</p:attrName>
                                        </p:attrNameLst>
                                      </p:cBhvr>
                                      <p:rCtr x="15495" y="0"/>
                                    </p:animMotion>
                                  </p:childTnLst>
                                </p:cTn>
                              </p:par>
                              <p:par>
                                <p:cTn id="122" presetID="0" presetClass="path" presetSubtype="0" accel="50000" decel="50000" fill="hold" grpId="1" nodeType="withEffect">
                                  <p:stCondLst>
                                    <p:cond delay="0"/>
                                  </p:stCondLst>
                                  <p:childTnLst>
                                    <p:animMotion origin="layout" path="M -8.33333E-7 2.22222E-6 L 0.3099 2.22222E-6 " pathEditMode="relative" rAng="0" ptsTypes="AA">
                                      <p:cBhvr>
                                        <p:cTn id="123" dur="2000" fill="hold"/>
                                        <p:tgtEl>
                                          <p:spTgt spid="85"/>
                                        </p:tgtEl>
                                        <p:attrNameLst>
                                          <p:attrName>ppt_x</p:attrName>
                                          <p:attrName>ppt_y</p:attrName>
                                        </p:attrNameLst>
                                      </p:cBhvr>
                                      <p:rCtr x="15495" y="0"/>
                                    </p:animMotion>
                                  </p:childTnLst>
                                </p:cTn>
                              </p:par>
                              <p:par>
                                <p:cTn id="124" presetID="0" presetClass="path" presetSubtype="0" accel="50000" decel="50000" fill="hold" nodeType="withEffect">
                                  <p:stCondLst>
                                    <p:cond delay="0"/>
                                  </p:stCondLst>
                                  <p:childTnLst>
                                    <p:animMotion origin="layout" path="M -3.33333E-6 -2.59259E-6 L 0.3099 -2.59259E-6 " pathEditMode="relative" rAng="0" ptsTypes="AA">
                                      <p:cBhvr>
                                        <p:cTn id="125" dur="2000" fill="hold"/>
                                        <p:tgtEl>
                                          <p:spTgt spid="21"/>
                                        </p:tgtEl>
                                        <p:attrNameLst>
                                          <p:attrName>ppt_x</p:attrName>
                                          <p:attrName>ppt_y</p:attrName>
                                        </p:attrNameLst>
                                      </p:cBhvr>
                                      <p:rCtr x="15495" y="0"/>
                                    </p:animMotion>
                                  </p:childTnLst>
                                </p:cTn>
                              </p:par>
                              <p:par>
                                <p:cTn id="126" presetID="0" presetClass="path" presetSubtype="0" accel="50000" decel="50000" fill="hold" nodeType="withEffect">
                                  <p:stCondLst>
                                    <p:cond delay="0"/>
                                  </p:stCondLst>
                                  <p:childTnLst>
                                    <p:animMotion origin="layout" path="M 3.95833E-6 3.33333E-6 L 0.30989 3.33333E-6 " pathEditMode="relative" rAng="0" ptsTypes="AA">
                                      <p:cBhvr>
                                        <p:cTn id="127" dur="2000" fill="hold"/>
                                        <p:tgtEl>
                                          <p:spTgt spid="22"/>
                                        </p:tgtEl>
                                        <p:attrNameLst>
                                          <p:attrName>ppt_x</p:attrName>
                                          <p:attrName>ppt_y</p:attrName>
                                        </p:attrNameLst>
                                      </p:cBhvr>
                                      <p:rCtr x="15495" y="0"/>
                                    </p:animMotion>
                                  </p:childTnLst>
                                </p:cTn>
                              </p:par>
                              <p:par>
                                <p:cTn id="128" presetID="0" presetClass="path" presetSubtype="0" accel="50000" decel="50000" fill="hold" nodeType="withEffect">
                                  <p:stCondLst>
                                    <p:cond delay="0"/>
                                  </p:stCondLst>
                                  <p:childTnLst>
                                    <p:animMotion origin="layout" path="M -4.58333E-6 -2.59259E-6 L 0.3099 -2.59259E-6 " pathEditMode="relative" rAng="0" ptsTypes="AA">
                                      <p:cBhvr>
                                        <p:cTn id="129" dur="2000" fill="hold"/>
                                        <p:tgtEl>
                                          <p:spTgt spid="23"/>
                                        </p:tgtEl>
                                        <p:attrNameLst>
                                          <p:attrName>ppt_x</p:attrName>
                                          <p:attrName>ppt_y</p:attrName>
                                        </p:attrNameLst>
                                      </p:cBhvr>
                                      <p:rCtr x="15495" y="0"/>
                                    </p:animMotion>
                                  </p:childTnLst>
                                </p:cTn>
                              </p:par>
                              <p:par>
                                <p:cTn id="130" presetID="0" presetClass="path" presetSubtype="0" accel="50000" decel="50000" fill="hold" nodeType="withEffect">
                                  <p:stCondLst>
                                    <p:cond delay="0"/>
                                  </p:stCondLst>
                                  <p:childTnLst>
                                    <p:animMotion origin="layout" path="M 2.70833E-6 3.33333E-6 L 0.30989 3.33333E-6 " pathEditMode="relative" rAng="0" ptsTypes="AA">
                                      <p:cBhvr>
                                        <p:cTn id="131" dur="2000" fill="hold"/>
                                        <p:tgtEl>
                                          <p:spTgt spid="24"/>
                                        </p:tgtEl>
                                        <p:attrNameLst>
                                          <p:attrName>ppt_x</p:attrName>
                                          <p:attrName>ppt_y</p:attrName>
                                        </p:attrNameLst>
                                      </p:cBhvr>
                                      <p:rCtr x="15495" y="0"/>
                                    </p:animMotion>
                                  </p:childTnLst>
                                </p:cTn>
                              </p:par>
                              <p:par>
                                <p:cTn id="132" presetID="10" presetClass="entr" presetSubtype="0" fill="hold" grpId="0" nodeType="withEffect">
                                  <p:stCondLst>
                                    <p:cond delay="3000"/>
                                  </p:stCondLst>
                                  <p:childTnLst>
                                    <p:set>
                                      <p:cBhvr>
                                        <p:cTn id="133" dur="1" fill="hold">
                                          <p:stCondLst>
                                            <p:cond delay="0"/>
                                          </p:stCondLst>
                                        </p:cTn>
                                        <p:tgtEl>
                                          <p:spTgt spid="46"/>
                                        </p:tgtEl>
                                        <p:attrNameLst>
                                          <p:attrName>style.visibility</p:attrName>
                                        </p:attrNameLst>
                                      </p:cBhvr>
                                      <p:to>
                                        <p:strVal val="visible"/>
                                      </p:to>
                                    </p:set>
                                    <p:animEffect transition="in" filter="fade">
                                      <p:cBhvr>
                                        <p:cTn id="134" dur="2000"/>
                                        <p:tgtEl>
                                          <p:spTgt spid="46"/>
                                        </p:tgtEl>
                                      </p:cBhvr>
                                    </p:animEffect>
                                  </p:childTnLst>
                                  <p:subTnLst>
                                    <p:audio>
                                      <p:cMediaNode>
                                        <p:cTn display="0" masterRel="sameClick">
                                          <p:stCondLst>
                                            <p:cond evt="begin" delay="0">
                                              <p:tn val="132"/>
                                            </p:cond>
                                          </p:stCondLst>
                                          <p:endCondLst>
                                            <p:cond evt="onStopAudio" delay="0">
                                              <p:tgtEl>
                                                <p:sldTgt/>
                                              </p:tgtEl>
                                            </p:cond>
                                          </p:endCondLst>
                                        </p:cTn>
                                        <p:tgtEl>
                                          <p:sndTgt r:embed="rId9" name="chocolate as you know.wav"/>
                                        </p:tgtEl>
                                      </p:cMediaNode>
                                    </p:audio>
                                  </p:subTnLst>
                                </p:cTn>
                              </p:par>
                              <p:par>
                                <p:cTn id="135" presetID="10" presetClass="entr" presetSubtype="0" fill="hold" nodeType="withEffect">
                                  <p:stCondLst>
                                    <p:cond delay="3000"/>
                                  </p:stCondLst>
                                  <p:childTnLst>
                                    <p:set>
                                      <p:cBhvr>
                                        <p:cTn id="136" dur="1" fill="hold">
                                          <p:stCondLst>
                                            <p:cond delay="0"/>
                                          </p:stCondLst>
                                        </p:cTn>
                                        <p:tgtEl>
                                          <p:spTgt spid="45"/>
                                        </p:tgtEl>
                                        <p:attrNameLst>
                                          <p:attrName>style.visibility</p:attrName>
                                        </p:attrNameLst>
                                      </p:cBhvr>
                                      <p:to>
                                        <p:strVal val="visible"/>
                                      </p:to>
                                    </p:set>
                                    <p:animEffect transition="in" filter="fade">
                                      <p:cBhvr>
                                        <p:cTn id="137" dur="1000"/>
                                        <p:tgtEl>
                                          <p:spTgt spid="45"/>
                                        </p:tgtEl>
                                      </p:cBhvr>
                                    </p:animEffect>
                                  </p:childTnLst>
                                </p:cTn>
                              </p:par>
                            </p:childTnLst>
                          </p:cTn>
                        </p:par>
                        <p:par>
                          <p:cTn id="138" fill="hold">
                            <p:stCondLst>
                              <p:cond delay="5000"/>
                            </p:stCondLst>
                            <p:childTnLst>
                              <p:par>
                                <p:cTn id="139" presetID="10" presetClass="exit" presetSubtype="0" fill="hold" grpId="1" nodeType="afterEffect">
                                  <p:stCondLst>
                                    <p:cond delay="11500"/>
                                  </p:stCondLst>
                                  <p:childTnLst>
                                    <p:animEffect transition="out" filter="fade">
                                      <p:cBhvr>
                                        <p:cTn id="140" dur="500"/>
                                        <p:tgtEl>
                                          <p:spTgt spid="46"/>
                                        </p:tgtEl>
                                      </p:cBhvr>
                                    </p:animEffect>
                                    <p:set>
                                      <p:cBhvr>
                                        <p:cTn id="141" dur="1" fill="hold">
                                          <p:stCondLst>
                                            <p:cond delay="499"/>
                                          </p:stCondLst>
                                        </p:cTn>
                                        <p:tgtEl>
                                          <p:spTgt spid="46"/>
                                        </p:tgtEl>
                                        <p:attrNameLst>
                                          <p:attrName>style.visibility</p:attrName>
                                        </p:attrNameLst>
                                      </p:cBhvr>
                                      <p:to>
                                        <p:strVal val="hidden"/>
                                      </p:to>
                                    </p:set>
                                  </p:childTnLst>
                                </p:cTn>
                              </p:par>
                            </p:childTnLst>
                          </p:cTn>
                        </p:par>
                        <p:par>
                          <p:cTn id="142" fill="hold">
                            <p:stCondLst>
                              <p:cond delay="17000"/>
                            </p:stCondLst>
                            <p:childTnLst>
                              <p:par>
                                <p:cTn id="143" presetID="0" presetClass="path" presetSubtype="0" accel="50000" decel="50000" fill="hold" nodeType="afterEffect">
                                  <p:stCondLst>
                                    <p:cond delay="0"/>
                                  </p:stCondLst>
                                  <p:childTnLst>
                                    <p:animMotion origin="layout" path="M 2.70833E-6 2.22222E-6 L -0.00052 -0.2632 " pathEditMode="relative" rAng="0" ptsTypes="AA">
                                      <p:cBhvr>
                                        <p:cTn id="144" dur="2000" fill="hold"/>
                                        <p:tgtEl>
                                          <p:spTgt spid="45"/>
                                        </p:tgtEl>
                                        <p:attrNameLst>
                                          <p:attrName>ppt_x</p:attrName>
                                          <p:attrName>ppt_y</p:attrName>
                                        </p:attrNameLst>
                                      </p:cBhvr>
                                      <p:rCtr x="-26" y="-13171"/>
                                    </p:animMotion>
                                  </p:childTnLst>
                                </p:cTn>
                              </p:par>
                              <p:par>
                                <p:cTn id="145" presetID="10" presetClass="entr" presetSubtype="0" fill="hold" nodeType="withEffect">
                                  <p:stCondLst>
                                    <p:cond delay="0"/>
                                  </p:stCondLst>
                                  <p:childTnLst>
                                    <p:set>
                                      <p:cBhvr>
                                        <p:cTn id="146" dur="1" fill="hold">
                                          <p:stCondLst>
                                            <p:cond delay="0"/>
                                          </p:stCondLst>
                                        </p:cTn>
                                        <p:tgtEl>
                                          <p:spTgt spid="44"/>
                                        </p:tgtEl>
                                        <p:attrNameLst>
                                          <p:attrName>style.visibility</p:attrName>
                                        </p:attrNameLst>
                                      </p:cBhvr>
                                      <p:to>
                                        <p:strVal val="visible"/>
                                      </p:to>
                                    </p:set>
                                    <p:animEffect transition="in" filter="fade">
                                      <p:cBhvr>
                                        <p:cTn id="147" dur="2000"/>
                                        <p:tgtEl>
                                          <p:spTgt spid="44"/>
                                        </p:tgtEl>
                                      </p:cBhvr>
                                    </p:animEffect>
                                  </p:childTnLst>
                                  <p:subTnLst>
                                    <p:audio>
                                      <p:cMediaNode>
                                        <p:cTn display="0" masterRel="sameClick">
                                          <p:stCondLst>
                                            <p:cond evt="begin" delay="0">
                                              <p:tn val="145"/>
                                            </p:cond>
                                          </p:stCondLst>
                                          <p:endCondLst>
                                            <p:cond evt="onStopAudio" delay="0">
                                              <p:tgtEl>
                                                <p:sldTgt/>
                                              </p:tgtEl>
                                            </p:cond>
                                          </p:endCondLst>
                                        </p:cTn>
                                        <p:tgtEl>
                                          <p:sndTgt r:embed="rId10" name="pic.wav"/>
                                        </p:tgtEl>
                                      </p:cMediaNode>
                                    </p:audio>
                                  </p:subTnLst>
                                </p:cTn>
                              </p:par>
                            </p:childTnLst>
                          </p:cTn>
                        </p:par>
                        <p:par>
                          <p:cTn id="148" fill="hold">
                            <p:stCondLst>
                              <p:cond delay="19000"/>
                            </p:stCondLst>
                            <p:childTnLst>
                              <p:par>
                                <p:cTn id="149" presetID="10" presetClass="exit" presetSubtype="0" fill="hold" nodeType="afterEffect">
                                  <p:stCondLst>
                                    <p:cond delay="3500"/>
                                  </p:stCondLst>
                                  <p:childTnLst>
                                    <p:animEffect transition="out" filter="fade">
                                      <p:cBhvr>
                                        <p:cTn id="150" dur="500"/>
                                        <p:tgtEl>
                                          <p:spTgt spid="44"/>
                                        </p:tgtEl>
                                      </p:cBhvr>
                                    </p:animEffect>
                                    <p:set>
                                      <p:cBhvr>
                                        <p:cTn id="151" dur="1" fill="hold">
                                          <p:stCondLst>
                                            <p:cond delay="499"/>
                                          </p:stCondLst>
                                        </p:cTn>
                                        <p:tgtEl>
                                          <p:spTgt spid="44"/>
                                        </p:tgtEl>
                                        <p:attrNameLst>
                                          <p:attrName>style.visibility</p:attrName>
                                        </p:attrNameLst>
                                      </p:cBhvr>
                                      <p:to>
                                        <p:strVal val="hidden"/>
                                      </p:to>
                                    </p:set>
                                  </p:childTnLst>
                                </p:cTn>
                              </p:par>
                            </p:childTnLst>
                          </p:cTn>
                        </p:par>
                        <p:par>
                          <p:cTn id="152" fill="hold">
                            <p:stCondLst>
                              <p:cond delay="23000"/>
                            </p:stCondLst>
                            <p:childTnLst>
                              <p:par>
                                <p:cTn id="153" presetID="10" presetClass="exit" presetSubtype="0" fill="hold" nodeType="afterEffect">
                                  <p:stCondLst>
                                    <p:cond delay="0"/>
                                  </p:stCondLst>
                                  <p:childTnLst>
                                    <p:animEffect transition="out" filter="fade">
                                      <p:cBhvr>
                                        <p:cTn id="154" dur="500"/>
                                        <p:tgtEl>
                                          <p:spTgt spid="45"/>
                                        </p:tgtEl>
                                      </p:cBhvr>
                                    </p:animEffect>
                                    <p:set>
                                      <p:cBhvr>
                                        <p:cTn id="155" dur="1" fill="hold">
                                          <p:stCondLst>
                                            <p:cond delay="499"/>
                                          </p:stCondLst>
                                        </p:cTn>
                                        <p:tgtEl>
                                          <p:spTgt spid="45"/>
                                        </p:tgtEl>
                                        <p:attrNameLst>
                                          <p:attrName>style.visibility</p:attrName>
                                        </p:attrNameLst>
                                      </p:cBhvr>
                                      <p:to>
                                        <p:strVal val="hidden"/>
                                      </p:to>
                                    </p:set>
                                  </p:childTnLst>
                                </p:cTn>
                              </p:par>
                              <p:par>
                                <p:cTn id="156" presetID="10" presetClass="entr" presetSubtype="0" fill="hold" nodeType="withEffect">
                                  <p:stCondLst>
                                    <p:cond delay="1000"/>
                                  </p:stCondLst>
                                  <p:childTnLst>
                                    <p:set>
                                      <p:cBhvr>
                                        <p:cTn id="157" dur="1" fill="hold">
                                          <p:stCondLst>
                                            <p:cond delay="0"/>
                                          </p:stCondLst>
                                        </p:cTn>
                                        <p:tgtEl>
                                          <p:spTgt spid="65"/>
                                        </p:tgtEl>
                                        <p:attrNameLst>
                                          <p:attrName>style.visibility</p:attrName>
                                        </p:attrNameLst>
                                      </p:cBhvr>
                                      <p:to>
                                        <p:strVal val="visible"/>
                                      </p:to>
                                    </p:set>
                                    <p:animEffect transition="in" filter="fade">
                                      <p:cBhvr>
                                        <p:cTn id="158" dur="500"/>
                                        <p:tgtEl>
                                          <p:spTgt spid="65"/>
                                        </p:tgtEl>
                                      </p:cBhvr>
                                    </p:animEffect>
                                  </p:childTnLst>
                                </p:cTn>
                              </p:par>
                            </p:childTnLst>
                          </p:cTn>
                        </p:par>
                        <p:par>
                          <p:cTn id="159" fill="hold">
                            <p:stCondLst>
                              <p:cond delay="24500"/>
                            </p:stCondLst>
                            <p:childTnLst>
                              <p:par>
                                <p:cTn id="160" presetID="10" presetClass="entr" presetSubtype="0" fill="hold" grpId="0" nodeType="afterEffect">
                                  <p:stCondLst>
                                    <p:cond delay="0"/>
                                  </p:stCondLst>
                                  <p:childTnLst>
                                    <p:set>
                                      <p:cBhvr>
                                        <p:cTn id="161" dur="1" fill="hold">
                                          <p:stCondLst>
                                            <p:cond delay="0"/>
                                          </p:stCondLst>
                                        </p:cTn>
                                        <p:tgtEl>
                                          <p:spTgt spid="48"/>
                                        </p:tgtEl>
                                        <p:attrNameLst>
                                          <p:attrName>style.visibility</p:attrName>
                                        </p:attrNameLst>
                                      </p:cBhvr>
                                      <p:to>
                                        <p:strVal val="visible"/>
                                      </p:to>
                                    </p:set>
                                    <p:animEffect transition="in" filter="fade">
                                      <p:cBhvr>
                                        <p:cTn id="162" dur="500"/>
                                        <p:tgtEl>
                                          <p:spTgt spid="48"/>
                                        </p:tgtEl>
                                      </p:cBhvr>
                                    </p:animEffect>
                                  </p:childTnLst>
                                  <p:subTnLst>
                                    <p:audio>
                                      <p:cMediaNode>
                                        <p:cTn display="0" masterRel="sameClick">
                                          <p:stCondLst>
                                            <p:cond evt="begin" delay="0">
                                              <p:tn val="160"/>
                                            </p:cond>
                                          </p:stCondLst>
                                          <p:endCondLst>
                                            <p:cond evt="onStopAudio" delay="0">
                                              <p:tgtEl>
                                                <p:sldTgt/>
                                              </p:tgtEl>
                                            </p:cond>
                                          </p:endCondLst>
                                        </p:cTn>
                                        <p:tgtEl>
                                          <p:sndTgt r:embed="rId11" name="so weve established.wav"/>
                                        </p:tgtEl>
                                      </p:cMediaNode>
                                    </p:audio>
                                  </p:subTnLst>
                                </p:cTn>
                              </p:par>
                            </p:childTnLst>
                          </p:cTn>
                        </p:par>
                        <p:par>
                          <p:cTn id="163" fill="hold">
                            <p:stCondLst>
                              <p:cond delay="25000"/>
                            </p:stCondLst>
                            <p:childTnLst>
                              <p:par>
                                <p:cTn id="164" presetID="10" presetClass="entr" presetSubtype="0" fill="hold" grpId="0" nodeType="afterEffect">
                                  <p:stCondLst>
                                    <p:cond delay="5000"/>
                                  </p:stCondLst>
                                  <p:childTnLst>
                                    <p:set>
                                      <p:cBhvr>
                                        <p:cTn id="165" dur="1" fill="hold">
                                          <p:stCondLst>
                                            <p:cond delay="0"/>
                                          </p:stCondLst>
                                        </p:cTn>
                                        <p:tgtEl>
                                          <p:spTgt spid="63"/>
                                        </p:tgtEl>
                                        <p:attrNameLst>
                                          <p:attrName>style.visibility</p:attrName>
                                        </p:attrNameLst>
                                      </p:cBhvr>
                                      <p:to>
                                        <p:strVal val="visible"/>
                                      </p:to>
                                    </p:set>
                                    <p:animEffect transition="in" filter="fade">
                                      <p:cBhvr>
                                        <p:cTn id="166" dur="500"/>
                                        <p:tgtEl>
                                          <p:spTgt spid="63"/>
                                        </p:tgtEl>
                                      </p:cBhvr>
                                    </p:animEffect>
                                  </p:childTnLst>
                                  <p:subTnLst>
                                    <p:audio>
                                      <p:cMediaNode>
                                        <p:cTn display="0" masterRel="sameClick">
                                          <p:stCondLst>
                                            <p:cond evt="begin" delay="0">
                                              <p:tn val="164"/>
                                            </p:cond>
                                          </p:stCondLst>
                                          <p:endCondLst>
                                            <p:cond evt="onStopAudio" delay="0">
                                              <p:tgtEl>
                                                <p:sldTgt/>
                                              </p:tgtEl>
                                            </p:cond>
                                          </p:endCondLst>
                                        </p:cTn>
                                        <p:tgtEl>
                                          <p:sndTgt r:embed="rId12" name="well inside grows.wav"/>
                                        </p:tgtEl>
                                      </p:cMediaNode>
                                    </p:audio>
                                  </p:subTnLst>
                                </p:cTn>
                              </p:par>
                            </p:childTnLst>
                          </p:cTn>
                        </p:par>
                        <p:par>
                          <p:cTn id="167" fill="hold">
                            <p:stCondLst>
                              <p:cond delay="30500"/>
                            </p:stCondLst>
                            <p:childTnLst>
                              <p:par>
                                <p:cTn id="168" presetID="10" presetClass="entr" presetSubtype="0" fill="hold" grpId="0" nodeType="afterEffect">
                                  <p:stCondLst>
                                    <p:cond delay="4500"/>
                                  </p:stCondLst>
                                  <p:childTnLst>
                                    <p:set>
                                      <p:cBhvr>
                                        <p:cTn id="169" dur="1" fill="hold">
                                          <p:stCondLst>
                                            <p:cond delay="0"/>
                                          </p:stCondLst>
                                        </p:cTn>
                                        <p:tgtEl>
                                          <p:spTgt spid="64"/>
                                        </p:tgtEl>
                                        <p:attrNameLst>
                                          <p:attrName>style.visibility</p:attrName>
                                        </p:attrNameLst>
                                      </p:cBhvr>
                                      <p:to>
                                        <p:strVal val="visible"/>
                                      </p:to>
                                    </p:set>
                                    <p:animEffect transition="in" filter="fade">
                                      <p:cBhvr>
                                        <p:cTn id="170" dur="500"/>
                                        <p:tgtEl>
                                          <p:spTgt spid="64"/>
                                        </p:tgtEl>
                                      </p:cBhvr>
                                    </p:animEffect>
                                  </p:childTnLst>
                                  <p:subTnLst>
                                    <p:audio>
                                      <p:cMediaNode>
                                        <p:cTn display="0" masterRel="sameClick">
                                          <p:stCondLst>
                                            <p:cond evt="begin" delay="0">
                                              <p:tn val="168"/>
                                            </p:cond>
                                          </p:stCondLst>
                                          <p:endCondLst>
                                            <p:cond evt="onStopAudio" delay="0">
                                              <p:tgtEl>
                                                <p:sldTgt/>
                                              </p:tgtEl>
                                            </p:cond>
                                          </p:endCondLst>
                                        </p:cTn>
                                        <p:tgtEl>
                                          <p:sndTgt r:embed="rId13" name="1st para.wav"/>
                                        </p:tgtEl>
                                      </p:cMediaNode>
                                    </p:audio>
                                  </p:subTnLst>
                                </p:cTn>
                              </p:par>
                            </p:childTnLst>
                          </p:cTn>
                        </p:par>
                        <p:par>
                          <p:cTn id="171" fill="hold">
                            <p:stCondLst>
                              <p:cond delay="35500"/>
                            </p:stCondLst>
                            <p:childTnLst>
                              <p:par>
                                <p:cTn id="172" presetID="10" presetClass="entr" presetSubtype="0" fill="hold" grpId="0" nodeType="afterEffect">
                                  <p:stCondLst>
                                    <p:cond delay="6000"/>
                                  </p:stCondLst>
                                  <p:childTnLst>
                                    <p:set>
                                      <p:cBhvr>
                                        <p:cTn id="173" dur="1" fill="hold">
                                          <p:stCondLst>
                                            <p:cond delay="0"/>
                                          </p:stCondLst>
                                        </p:cTn>
                                        <p:tgtEl>
                                          <p:spTgt spid="66"/>
                                        </p:tgtEl>
                                        <p:attrNameLst>
                                          <p:attrName>style.visibility</p:attrName>
                                        </p:attrNameLst>
                                      </p:cBhvr>
                                      <p:to>
                                        <p:strVal val="visible"/>
                                      </p:to>
                                    </p:set>
                                    <p:animEffect transition="in" filter="fade">
                                      <p:cBhvr>
                                        <p:cTn id="174" dur="500"/>
                                        <p:tgtEl>
                                          <p:spTgt spid="66"/>
                                        </p:tgtEl>
                                      </p:cBhvr>
                                    </p:animEffect>
                                  </p:childTnLst>
                                  <p:subTnLst>
                                    <p:audio>
                                      <p:cMediaNode>
                                        <p:cTn display="0" masterRel="sameClick">
                                          <p:stCondLst>
                                            <p:cond evt="begin" delay="0">
                                              <p:tn val="172"/>
                                            </p:cond>
                                          </p:stCondLst>
                                          <p:endCondLst>
                                            <p:cond evt="onStopAudio" delay="0">
                                              <p:tgtEl>
                                                <p:sldTgt/>
                                              </p:tgtEl>
                                            </p:cond>
                                          </p:endCondLst>
                                        </p:cTn>
                                        <p:tgtEl>
                                          <p:sndTgt r:embed="rId14" name="you will soom.wav"/>
                                        </p:tgtEl>
                                      </p:cMediaNode>
                                    </p:audio>
                                  </p:subTnLst>
                                </p:cTn>
                              </p:par>
                            </p:childTnLst>
                          </p:cTn>
                        </p:par>
                        <p:par>
                          <p:cTn id="175" fill="hold">
                            <p:stCondLst>
                              <p:cond delay="42000"/>
                            </p:stCondLst>
                            <p:childTnLst>
                              <p:par>
                                <p:cTn id="176" presetID="42" presetClass="entr" presetSubtype="0" fill="hold" nodeType="afterEffect">
                                  <p:stCondLst>
                                    <p:cond delay="4500"/>
                                  </p:stCondLst>
                                  <p:childTnLst>
                                    <p:set>
                                      <p:cBhvr>
                                        <p:cTn id="177" dur="1" fill="hold">
                                          <p:stCondLst>
                                            <p:cond delay="0"/>
                                          </p:stCondLst>
                                        </p:cTn>
                                        <p:tgtEl>
                                          <p:spTgt spid="7"/>
                                        </p:tgtEl>
                                        <p:attrNameLst>
                                          <p:attrName>style.visibility</p:attrName>
                                        </p:attrNameLst>
                                      </p:cBhvr>
                                      <p:to>
                                        <p:strVal val="visible"/>
                                      </p:to>
                                    </p:set>
                                    <p:animEffect transition="in" filter="fade">
                                      <p:cBhvr>
                                        <p:cTn id="178" dur="500"/>
                                        <p:tgtEl>
                                          <p:spTgt spid="7"/>
                                        </p:tgtEl>
                                      </p:cBhvr>
                                    </p:animEffect>
                                    <p:anim calcmode="lin" valueType="num">
                                      <p:cBhvr>
                                        <p:cTn id="179" dur="500" fill="hold"/>
                                        <p:tgtEl>
                                          <p:spTgt spid="7"/>
                                        </p:tgtEl>
                                        <p:attrNameLst>
                                          <p:attrName>ppt_x</p:attrName>
                                        </p:attrNameLst>
                                      </p:cBhvr>
                                      <p:tavLst>
                                        <p:tav tm="0">
                                          <p:val>
                                            <p:strVal val="#ppt_x"/>
                                          </p:val>
                                        </p:tav>
                                        <p:tav tm="100000">
                                          <p:val>
                                            <p:strVal val="#ppt_x"/>
                                          </p:val>
                                        </p:tav>
                                      </p:tavLst>
                                    </p:anim>
                                    <p:anim calcmode="lin" valueType="num">
                                      <p:cBhvr>
                                        <p:cTn id="180" dur="5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6"/>
                                            </p:cond>
                                          </p:stCondLst>
                                          <p:endCondLst>
                                            <p:cond evt="onStopAudio" delay="0">
                                              <p:tgtEl>
                                                <p:sldTgt/>
                                              </p:tgtEl>
                                            </p:cond>
                                          </p:endCondLst>
                                        </p:cTn>
                                        <p:tgtEl>
                                          <p:sndTgt r:embed="rId8" name="91926__tim-kahn__ding.wav"/>
                                        </p:tgtEl>
                                      </p:cMediaNode>
                                    </p:audio>
                                  </p:subTnLst>
                                </p:cTn>
                              </p:par>
                            </p:childTnLst>
                          </p:cTn>
                        </p:par>
                      </p:childTnLst>
                    </p:cTn>
                  </p:par>
                </p:childTnLst>
              </p:cTn>
              <p:nextCondLst>
                <p:cond evt="onClick" delay="0">
                  <p:tgtEl>
                    <p:spTgt spid="78"/>
                  </p:tgtEl>
                </p:cond>
              </p:nextCondLst>
            </p:seq>
            <p:audio>
              <p:cMediaNode vol="80000">
                <p:cTn id="181" fill="hold" display="0">
                  <p:stCondLst>
                    <p:cond delay="indefinite"/>
                  </p:stCondLst>
                  <p:endCondLst>
                    <p:cond evt="onStopAudio" delay="0">
                      <p:tgtEl>
                        <p:sldTgt/>
                      </p:tgtEl>
                    </p:cond>
                  </p:endCondLst>
                </p:cTn>
                <p:tgtEl>
                  <p:spTgt spid="2"/>
                </p:tgtEl>
              </p:cMediaNode>
            </p:audio>
          </p:childTnLst>
        </p:cTn>
      </p:par>
    </p:tnLst>
    <p:bldLst>
      <p:bldP spid="6" grpId="0" animBg="1"/>
      <p:bldP spid="11" grpId="0" animBg="1"/>
      <p:bldP spid="3" grpId="0" build="p"/>
      <p:bldP spid="3" grpId="1" build="p"/>
      <p:bldP spid="34" grpId="0" animBg="1"/>
      <p:bldP spid="34" grpId="1" animBg="1"/>
      <p:bldP spid="35" grpId="0" animBg="1"/>
      <p:bldP spid="35" grpId="1" animBg="1"/>
      <p:bldP spid="37" grpId="0" animBg="1"/>
      <p:bldP spid="37" grpId="1" animBg="1"/>
      <p:bldP spid="39" grpId="0" animBg="1"/>
      <p:bldP spid="39" grpId="1" animBg="1"/>
      <p:bldP spid="41" grpId="0"/>
      <p:bldP spid="41" grpId="1"/>
      <p:bldP spid="85" grpId="0"/>
      <p:bldP spid="85" grpId="1"/>
      <p:bldP spid="46" grpId="0"/>
      <p:bldP spid="46" grpId="1"/>
      <p:bldP spid="48" grpId="0"/>
      <p:bldP spid="63" grpId="0"/>
      <p:bldP spid="64" grpId="0"/>
      <p:bldP spid="6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9B683"/>
        </a:solidFill>
        <a:effectLst/>
      </p:bgPr>
    </p:bg>
    <p:spTree>
      <p:nvGrpSpPr>
        <p:cNvPr id="1" name=""/>
        <p:cNvGrpSpPr/>
        <p:nvPr/>
      </p:nvGrpSpPr>
      <p:grpSpPr>
        <a:xfrm>
          <a:off x="0" y="0"/>
          <a:ext cx="0" cy="0"/>
          <a:chOff x="0" y="0"/>
          <a:chExt cx="0" cy="0"/>
        </a:xfrm>
      </p:grpSpPr>
      <p:pic>
        <p:nvPicPr>
          <p:cNvPr id="3" name="sound.wav" descr="sound.wav">
            <a:hlinkClick r:id="" action="ppaction://media"/>
            <a:extLst>
              <a:ext uri="{FF2B5EF4-FFF2-40B4-BE49-F238E27FC236}">
                <a16:creationId xmlns:a16="http://schemas.microsoft.com/office/drawing/2014/main" id="{85B77503-8CFE-C044-A40B-CF8F5C21D1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
        <p:nvSpPr>
          <p:cNvPr id="4" name="Rectangle 3">
            <a:extLst>
              <a:ext uri="{FF2B5EF4-FFF2-40B4-BE49-F238E27FC236}">
                <a16:creationId xmlns:a16="http://schemas.microsoft.com/office/drawing/2014/main" id="{6810F8F1-F56B-1A4D-B1AB-445E6F83D405}"/>
              </a:ext>
            </a:extLst>
          </p:cNvPr>
          <p:cNvSpPr/>
          <p:nvPr/>
        </p:nvSpPr>
        <p:spPr>
          <a:xfrm>
            <a:off x="0" y="0"/>
            <a:ext cx="12188824" cy="6858000"/>
          </a:xfrm>
          <a:prstGeom prst="rect">
            <a:avLst/>
          </a:prstGeom>
          <a:solidFill>
            <a:srgbClr val="C9B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Online Media 5" descr="Does your class know what cacao is?">
            <a:hlinkClick r:id="" action="ppaction://media"/>
            <a:extLst>
              <a:ext uri="{FF2B5EF4-FFF2-40B4-BE49-F238E27FC236}">
                <a16:creationId xmlns:a16="http://schemas.microsoft.com/office/drawing/2014/main" id="{6D914776-E09B-EF42-ACDF-A3E423AB6FC1}"/>
              </a:ext>
            </a:extLst>
          </p:cNvPr>
          <p:cNvPicPr>
            <a:picLocks noGrp="1" noRot="1" noChangeAspect="1"/>
          </p:cNvPicPr>
          <p:nvPr>
            <p:ph idx="1"/>
            <a:videoFile r:link="rId3"/>
          </p:nvPr>
        </p:nvPicPr>
        <p:blipFill>
          <a:blip r:embed="rId6"/>
          <a:stretch>
            <a:fillRect/>
          </a:stretch>
        </p:blipFill>
        <p:spPr>
          <a:xfrm>
            <a:off x="741541" y="606586"/>
            <a:ext cx="10708918" cy="6019461"/>
          </a:xfrm>
          <a:prstGeom prst="rect">
            <a:avLst/>
          </a:prstGeom>
        </p:spPr>
      </p:pic>
      <p:pic>
        <p:nvPicPr>
          <p:cNvPr id="12" name="Picture 11">
            <a:extLst>
              <a:ext uri="{FF2B5EF4-FFF2-40B4-BE49-F238E27FC236}">
                <a16:creationId xmlns:a16="http://schemas.microsoft.com/office/drawing/2014/main" id="{EB991EC0-672A-7342-A8C2-3E50D55E0B58}"/>
              </a:ext>
            </a:extLst>
          </p:cNvPr>
          <p:cNvPicPr>
            <a:picLocks noChangeAspect="1"/>
          </p:cNvPicPr>
          <p:nvPr/>
        </p:nvPicPr>
        <p:blipFill>
          <a:blip r:embed="rId7"/>
          <a:stretch>
            <a:fillRect/>
          </a:stretch>
        </p:blipFill>
        <p:spPr>
          <a:xfrm>
            <a:off x="735188" y="621693"/>
            <a:ext cx="10715271" cy="6019461"/>
          </a:xfrm>
          <a:prstGeom prst="rect">
            <a:avLst/>
          </a:prstGeom>
        </p:spPr>
      </p:pic>
      <p:sp>
        <p:nvSpPr>
          <p:cNvPr id="5" name="Rectangle 4">
            <a:extLst>
              <a:ext uri="{FF2B5EF4-FFF2-40B4-BE49-F238E27FC236}">
                <a16:creationId xmlns:a16="http://schemas.microsoft.com/office/drawing/2014/main" id="{F09C1240-AA10-0F49-8A3C-3C41547401E3}"/>
              </a:ext>
            </a:extLst>
          </p:cNvPr>
          <p:cNvSpPr/>
          <p:nvPr/>
        </p:nvSpPr>
        <p:spPr>
          <a:xfrm>
            <a:off x="675228" y="539643"/>
            <a:ext cx="10836000" cy="6146481"/>
          </a:xfrm>
          <a:prstGeom prst="rect">
            <a:avLst/>
          </a:prstGeom>
          <a:noFill/>
          <a:ln w="73025"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1831C13-9F41-354F-AD4C-7B641695EA25}"/>
              </a:ext>
            </a:extLst>
          </p:cNvPr>
          <p:cNvSpPr txBox="1"/>
          <p:nvPr/>
        </p:nvSpPr>
        <p:spPr>
          <a:xfrm>
            <a:off x="2070503" y="111980"/>
            <a:ext cx="8044639" cy="369332"/>
          </a:xfrm>
          <a:prstGeom prst="rect">
            <a:avLst/>
          </a:prstGeom>
          <a:noFill/>
        </p:spPr>
        <p:txBody>
          <a:bodyPr wrap="none" rtlCol="0">
            <a:spAutoFit/>
          </a:bodyPr>
          <a:lstStyle/>
          <a:p>
            <a:pPr algn="ctr"/>
            <a:r>
              <a:rPr lang="en-GB" spc="600" dirty="0">
                <a:latin typeface="Papyrus" panose="020B0602040200020303" pitchFamily="34" charset="77"/>
              </a:rPr>
              <a:t>Lets  Recap  What  We’ve  Learned  So  Far…</a:t>
            </a:r>
          </a:p>
        </p:txBody>
      </p:sp>
      <p:pic>
        <p:nvPicPr>
          <p:cNvPr id="7" name="Graphic 6" descr="End outline">
            <a:hlinkClick r:id="rId8" action="ppaction://hlinksldjump">
              <a:snd r:embed="rId9" name="91926__tim-kahn__ding.wav"/>
            </a:hlinkClick>
            <a:extLst>
              <a:ext uri="{FF2B5EF4-FFF2-40B4-BE49-F238E27FC236}">
                <a16:creationId xmlns:a16="http://schemas.microsoft.com/office/drawing/2014/main" id="{B648D86C-B34A-5B41-83E1-A18739EEE28B}"/>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1621683" y="26553"/>
            <a:ext cx="516646" cy="516646"/>
          </a:xfrm>
          <a:prstGeom prst="rect">
            <a:avLst/>
          </a:prstGeom>
        </p:spPr>
      </p:pic>
    </p:spTree>
    <p:extLst>
      <p:ext uri="{BB962C8B-B14F-4D97-AF65-F5344CB8AC3E}">
        <p14:creationId xmlns:p14="http://schemas.microsoft.com/office/powerpoint/2010/main" val="425334658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155" fill="hold"/>
                                        <p:tgtEl>
                                          <p:spTgt spid="3"/>
                                        </p:tgtEl>
                                      </p:cBhvr>
                                    </p:cmd>
                                  </p:childTnLst>
                                </p:cTn>
                              </p:par>
                              <p:par>
                                <p:cTn id="7" presetID="10" presetClass="exit" presetSubtype="0" fill="hold" nodeType="withEffect">
                                  <p:stCondLst>
                                    <p:cond delay="9000"/>
                                  </p:stCondLst>
                                  <p:childTnLst>
                                    <p:animEffect transition="out" filter="fade">
                                      <p:cBhvr>
                                        <p:cTn id="8" dur="500"/>
                                        <p:tgtEl>
                                          <p:spTgt spid="12"/>
                                        </p:tgtEl>
                                      </p:cBhvr>
                                    </p:animEffect>
                                    <p:set>
                                      <p:cBhvr>
                                        <p:cTn id="9" dur="1" fill="hold">
                                          <p:stCondLst>
                                            <p:cond delay="499"/>
                                          </p:stCondLst>
                                        </p:cTn>
                                        <p:tgtEl>
                                          <p:spTgt spid="12"/>
                                        </p:tgtEl>
                                        <p:attrNameLst>
                                          <p:attrName>style.visibility</p:attrName>
                                        </p:attrNameLst>
                                      </p:cBhvr>
                                      <p:to>
                                        <p:strVal val="hidden"/>
                                      </p:to>
                                    </p:set>
                                  </p:childTnLst>
                                </p:cTn>
                              </p:par>
                              <p:par>
                                <p:cTn id="10" presetID="10" presetClass="entr" presetSubtype="0" fill="hold" nodeType="withEffect">
                                  <p:stCondLst>
                                    <p:cond delay="100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 presetClass="mediacall" presetSubtype="0" fill="hold" nodeType="withEffect">
                                  <p:stCondLst>
                                    <p:cond delay="10000"/>
                                  </p:stCondLst>
                                  <p:childTnLst>
                                    <p:cmd type="call" cmd="playFrom(0.0)">
                                      <p:cBhvr>
                                        <p:cTn id="14" dur="1" fill="hold"/>
                                        <p:tgtEl>
                                          <p:spTgt spid="6"/>
                                        </p:tgtEl>
                                      </p:cBhvr>
                                    </p:cmd>
                                  </p:childTnLst>
                                </p:cTn>
                              </p:par>
                              <p:par>
                                <p:cTn id="15" presetID="10" presetClass="entr" presetSubtype="0" fill="hold" nodeType="withEffect">
                                  <p:stCondLst>
                                    <p:cond delay="85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6"/>
                </p:tgtEl>
              </p:cMediaNode>
            </p:video>
            <p:audio>
              <p:cMediaNode vol="80000">
                <p:cTn id="19" fill="hold" display="0">
                  <p:stCondLst>
                    <p:cond delay="indefinite"/>
                  </p:stCondLst>
                  <p:endCondLst>
                    <p:cond evt="onStopAudio" delay="0">
                      <p:tgtEl>
                        <p:sldTgt/>
                      </p:tgtEl>
                    </p:cond>
                  </p:endCondLst>
                </p:cTn>
                <p:tgtEl>
                  <p:spTgt spid="3"/>
                </p:tgtEl>
              </p:cMediaNode>
            </p:audio>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6"/>
                                        </p:tgtEl>
                                        <p:attrNameLst>
                                          <p:attrName>style.visibility</p:attrName>
                                        </p:attrNameLst>
                                      </p:cBhvr>
                                      <p:to>
                                        <p:strVal val="hidden"/>
                                      </p:to>
                                    </p:set>
                                    <p:cmd type="call" cmd="stop">
                                      <p:cBhvr>
                                        <p:cTn id="25" dur="1">
                                          <p:stCondLst>
                                            <p:cond delay="0"/>
                                          </p:stCondLst>
                                        </p:cTn>
                                        <p:tgtEl>
                                          <p:spTgt spid="6"/>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15023"/>
        </a:solidFill>
        <a:effectLst/>
      </p:bgPr>
    </p:bg>
    <p:spTree>
      <p:nvGrpSpPr>
        <p:cNvPr id="1" name=""/>
        <p:cNvGrpSpPr/>
        <p:nvPr/>
      </p:nvGrpSpPr>
      <p:grpSpPr>
        <a:xfrm>
          <a:off x="0" y="0"/>
          <a:ext cx="0" cy="0"/>
          <a:chOff x="0" y="0"/>
          <a:chExt cx="0" cy="0"/>
        </a:xfrm>
      </p:grpSpPr>
      <p:pic>
        <p:nvPicPr>
          <p:cNvPr id="4" name="history of choc.wav" descr="history of choc.wav">
            <a:hlinkClick r:id="" action="ppaction://media"/>
            <a:extLst>
              <a:ext uri="{FF2B5EF4-FFF2-40B4-BE49-F238E27FC236}">
                <a16:creationId xmlns:a16="http://schemas.microsoft.com/office/drawing/2014/main" id="{39B1AE5E-18B5-9C41-BA72-01209E19819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89465" y="408812"/>
            <a:ext cx="812800" cy="812800"/>
          </a:xfrm>
          <a:prstGeom prst="rect">
            <a:avLst/>
          </a:prstGeom>
        </p:spPr>
      </p:pic>
      <p:sp>
        <p:nvSpPr>
          <p:cNvPr id="87" name="Rectangle 86">
            <a:extLst>
              <a:ext uri="{FF2B5EF4-FFF2-40B4-BE49-F238E27FC236}">
                <a16:creationId xmlns:a16="http://schemas.microsoft.com/office/drawing/2014/main" id="{C851D75F-5B75-4941-96DA-822247A43B74}"/>
              </a:ext>
            </a:extLst>
          </p:cNvPr>
          <p:cNvSpPr/>
          <p:nvPr/>
        </p:nvSpPr>
        <p:spPr>
          <a:xfrm>
            <a:off x="1" y="0"/>
            <a:ext cx="12204397" cy="6858000"/>
          </a:xfrm>
          <a:prstGeom prst="rect">
            <a:avLst/>
          </a:prstGeom>
          <a:solidFill>
            <a:srgbClr val="4031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4" name="Straight Connector 43">
            <a:extLst>
              <a:ext uri="{FF2B5EF4-FFF2-40B4-BE49-F238E27FC236}">
                <a16:creationId xmlns:a16="http://schemas.microsoft.com/office/drawing/2014/main" id="{F272CB9A-11DA-403F-8A2C-8ACABB9E55E3}"/>
              </a:ext>
            </a:extLst>
          </p:cNvPr>
          <p:cNvCxnSpPr/>
          <p:nvPr/>
        </p:nvCxnSpPr>
        <p:spPr>
          <a:xfrm>
            <a:off x="6175088" y="3995319"/>
            <a:ext cx="225287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7E87360-F24A-47BA-928F-2F0179FA8620}"/>
              </a:ext>
            </a:extLst>
          </p:cNvPr>
          <p:cNvCxnSpPr/>
          <p:nvPr/>
        </p:nvCxnSpPr>
        <p:spPr>
          <a:xfrm>
            <a:off x="8413015" y="3995319"/>
            <a:ext cx="225287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8346D99-21A2-4F27-AB30-6BF25A60C3AC}"/>
              </a:ext>
            </a:extLst>
          </p:cNvPr>
          <p:cNvCxnSpPr>
            <a:cxnSpLocks/>
          </p:cNvCxnSpPr>
          <p:nvPr/>
        </p:nvCxnSpPr>
        <p:spPr>
          <a:xfrm>
            <a:off x="10665885" y="3995319"/>
            <a:ext cx="153851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92DD698-41EA-44B3-A338-53428D7D5050}"/>
              </a:ext>
            </a:extLst>
          </p:cNvPr>
          <p:cNvCxnSpPr/>
          <p:nvPr/>
        </p:nvCxnSpPr>
        <p:spPr>
          <a:xfrm>
            <a:off x="3911339" y="3995319"/>
            <a:ext cx="225287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141C71E-E08E-4C35-AF33-12A46FFB4E28}"/>
              </a:ext>
            </a:extLst>
          </p:cNvPr>
          <p:cNvCxnSpPr/>
          <p:nvPr/>
        </p:nvCxnSpPr>
        <p:spPr>
          <a:xfrm>
            <a:off x="1657906" y="3995319"/>
            <a:ext cx="225287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AF54DAFC-72BF-4C18-B451-30110FC8EBCC}"/>
              </a:ext>
            </a:extLst>
          </p:cNvPr>
          <p:cNvSpPr/>
          <p:nvPr/>
        </p:nvSpPr>
        <p:spPr>
          <a:xfrm>
            <a:off x="1150597" y="3535738"/>
            <a:ext cx="919162" cy="919162"/>
          </a:xfrm>
          <a:prstGeom prst="arc">
            <a:avLst>
              <a:gd name="adj1" fmla="val 5420354"/>
              <a:gd name="adj2" fmla="val 108533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6AB54977-33F8-4105-824C-3D0C493D5B00}"/>
              </a:ext>
            </a:extLst>
          </p:cNvPr>
          <p:cNvCxnSpPr>
            <a:cxnSpLocks/>
          </p:cNvCxnSpPr>
          <p:nvPr/>
        </p:nvCxnSpPr>
        <p:spPr>
          <a:xfrm>
            <a:off x="0" y="3995319"/>
            <a:ext cx="153851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BADB8234-7655-4312-99D5-ACC91B4B894B}"/>
              </a:ext>
            </a:extLst>
          </p:cNvPr>
          <p:cNvSpPr/>
          <p:nvPr/>
        </p:nvSpPr>
        <p:spPr>
          <a:xfrm>
            <a:off x="1514928" y="3900069"/>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ircle: Hollow 8">
            <a:extLst>
              <a:ext uri="{FF2B5EF4-FFF2-40B4-BE49-F238E27FC236}">
                <a16:creationId xmlns:a16="http://schemas.microsoft.com/office/drawing/2014/main" id="{868629C6-9D56-44C4-A90C-D16F2E7AA94B}"/>
              </a:ext>
            </a:extLst>
          </p:cNvPr>
          <p:cNvSpPr/>
          <p:nvPr/>
        </p:nvSpPr>
        <p:spPr>
          <a:xfrm>
            <a:off x="1395865" y="3781006"/>
            <a:ext cx="428626" cy="428626"/>
          </a:xfrm>
          <a:prstGeom prst="donut">
            <a:avLst>
              <a:gd name="adj" fmla="val 5281"/>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9">
            <a:extLst>
              <a:ext uri="{FF2B5EF4-FFF2-40B4-BE49-F238E27FC236}">
                <a16:creationId xmlns:a16="http://schemas.microsoft.com/office/drawing/2014/main" id="{1E0E5245-3E9D-45CB-A2A2-78E37536928E}"/>
              </a:ext>
            </a:extLst>
          </p:cNvPr>
          <p:cNvSpPr/>
          <p:nvPr/>
        </p:nvSpPr>
        <p:spPr>
          <a:xfrm>
            <a:off x="1262993" y="3648134"/>
            <a:ext cx="694370" cy="694370"/>
          </a:xfrm>
          <a:prstGeom prst="donut">
            <a:avLst>
              <a:gd name="adj" fmla="val 2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Connector 11">
            <a:extLst>
              <a:ext uri="{FF2B5EF4-FFF2-40B4-BE49-F238E27FC236}">
                <a16:creationId xmlns:a16="http://schemas.microsoft.com/office/drawing/2014/main" id="{1B8353AA-1A28-4FAD-AF44-130B899BAAE4}"/>
              </a:ext>
            </a:extLst>
          </p:cNvPr>
          <p:cNvCxnSpPr>
            <a:cxnSpLocks/>
          </p:cNvCxnSpPr>
          <p:nvPr/>
        </p:nvCxnSpPr>
        <p:spPr>
          <a:xfrm flipV="1">
            <a:off x="1610179" y="4342505"/>
            <a:ext cx="0" cy="1033387"/>
          </a:xfrm>
          <a:prstGeom prst="line">
            <a:avLst/>
          </a:prstGeom>
          <a:ln w="19050">
            <a:solidFill>
              <a:srgbClr val="03A1A4"/>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36B49B4F-63E8-4430-9059-553CBCA3AB43}"/>
              </a:ext>
            </a:extLst>
          </p:cNvPr>
          <p:cNvSpPr/>
          <p:nvPr/>
        </p:nvSpPr>
        <p:spPr>
          <a:xfrm>
            <a:off x="1548058" y="5350759"/>
            <a:ext cx="124240" cy="12424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959B938-7387-4E6C-B81C-CA1B61488588}"/>
              </a:ext>
            </a:extLst>
          </p:cNvPr>
          <p:cNvSpPr txBox="1"/>
          <p:nvPr/>
        </p:nvSpPr>
        <p:spPr>
          <a:xfrm>
            <a:off x="151987" y="2694026"/>
            <a:ext cx="2929491" cy="954107"/>
          </a:xfrm>
          <a:prstGeom prst="rect">
            <a:avLst/>
          </a:prstGeom>
          <a:noFill/>
        </p:spPr>
        <p:txBody>
          <a:bodyPr wrap="square" rtlCol="0">
            <a:spAutoFit/>
          </a:bodyPr>
          <a:lstStyle/>
          <a:p>
            <a:pPr algn="ctr"/>
            <a:r>
              <a:rPr lang="en-GB" sz="2800" dirty="0">
                <a:solidFill>
                  <a:srgbClr val="00A1A4"/>
                </a:solidFill>
                <a:latin typeface="Century Gothic" panose="020B0502020202020204" pitchFamily="34" charset="0"/>
              </a:rPr>
              <a:t>2000 BC, Amazon</a:t>
            </a:r>
            <a:endParaRPr lang="en-US" sz="2400" dirty="0">
              <a:solidFill>
                <a:srgbClr val="00A1A4"/>
              </a:solidFill>
              <a:latin typeface="Century Gothic" panose="020B0502020202020204" pitchFamily="34" charset="0"/>
            </a:endParaRPr>
          </a:p>
        </p:txBody>
      </p:sp>
      <p:sp>
        <p:nvSpPr>
          <p:cNvPr id="17" name="TextBox 16">
            <a:extLst>
              <a:ext uri="{FF2B5EF4-FFF2-40B4-BE49-F238E27FC236}">
                <a16:creationId xmlns:a16="http://schemas.microsoft.com/office/drawing/2014/main" id="{E623F98E-5FFF-4701-A99F-87B202C66033}"/>
              </a:ext>
            </a:extLst>
          </p:cNvPr>
          <p:cNvSpPr txBox="1"/>
          <p:nvPr/>
        </p:nvSpPr>
        <p:spPr>
          <a:xfrm>
            <a:off x="4195" y="5533946"/>
            <a:ext cx="3201043" cy="1169551"/>
          </a:xfrm>
          <a:prstGeom prst="rect">
            <a:avLst/>
          </a:prstGeom>
          <a:noFill/>
        </p:spPr>
        <p:txBody>
          <a:bodyPr wrap="square" rtlCol="0">
            <a:spAutoFit/>
          </a:bodyPr>
          <a:lstStyle/>
          <a:p>
            <a:pPr algn="ctr"/>
            <a:r>
              <a:rPr lang="en-GB" sz="1400" dirty="0">
                <a:latin typeface="Century Gothic" panose="020B0502020202020204" pitchFamily="34" charset="0"/>
              </a:rPr>
              <a:t>Cocoa, from which chocolate is created, is said to have originated in the Amazon at least 4,000 years ago.</a:t>
            </a:r>
            <a:br>
              <a:rPr lang="en-GB" sz="1400" dirty="0">
                <a:latin typeface="Century Gothic" panose="020B0502020202020204" pitchFamily="34" charset="0"/>
              </a:rPr>
            </a:br>
            <a:endParaRPr lang="en-US" sz="1400" dirty="0">
              <a:solidFill>
                <a:schemeClr val="bg2">
                  <a:lumMod val="50000"/>
                </a:schemeClr>
              </a:solidFill>
              <a:latin typeface="Century Gothic" panose="020B0502020202020204" pitchFamily="34" charset="0"/>
            </a:endParaRPr>
          </a:p>
        </p:txBody>
      </p:sp>
      <p:sp>
        <p:nvSpPr>
          <p:cNvPr id="18" name="Arc 17">
            <a:extLst>
              <a:ext uri="{FF2B5EF4-FFF2-40B4-BE49-F238E27FC236}">
                <a16:creationId xmlns:a16="http://schemas.microsoft.com/office/drawing/2014/main" id="{B54B9C7B-4DA7-40E1-B723-68758EB971FE}"/>
              </a:ext>
            </a:extLst>
          </p:cNvPr>
          <p:cNvSpPr/>
          <p:nvPr/>
        </p:nvSpPr>
        <p:spPr>
          <a:xfrm rot="5400000">
            <a:off x="3389075" y="3535738"/>
            <a:ext cx="919162" cy="919162"/>
          </a:xfrm>
          <a:prstGeom prst="arc">
            <a:avLst>
              <a:gd name="adj1" fmla="val 5420354"/>
              <a:gd name="adj2" fmla="val 108533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Oval 19">
            <a:extLst>
              <a:ext uri="{FF2B5EF4-FFF2-40B4-BE49-F238E27FC236}">
                <a16:creationId xmlns:a16="http://schemas.microsoft.com/office/drawing/2014/main" id="{037A3CB3-AA60-41C6-B92B-B84EC0A87E61}"/>
              </a:ext>
            </a:extLst>
          </p:cNvPr>
          <p:cNvSpPr/>
          <p:nvPr/>
        </p:nvSpPr>
        <p:spPr>
          <a:xfrm>
            <a:off x="3753406" y="3900069"/>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ircle: Hollow 20">
            <a:extLst>
              <a:ext uri="{FF2B5EF4-FFF2-40B4-BE49-F238E27FC236}">
                <a16:creationId xmlns:a16="http://schemas.microsoft.com/office/drawing/2014/main" id="{5AB77009-91CD-4089-A339-205E1FD860BA}"/>
              </a:ext>
            </a:extLst>
          </p:cNvPr>
          <p:cNvSpPr/>
          <p:nvPr/>
        </p:nvSpPr>
        <p:spPr>
          <a:xfrm>
            <a:off x="3634343" y="3781006"/>
            <a:ext cx="428626" cy="428626"/>
          </a:xfrm>
          <a:prstGeom prst="donut">
            <a:avLst>
              <a:gd name="adj" fmla="val 5281"/>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ircle: Hollow 21">
            <a:extLst>
              <a:ext uri="{FF2B5EF4-FFF2-40B4-BE49-F238E27FC236}">
                <a16:creationId xmlns:a16="http://schemas.microsoft.com/office/drawing/2014/main" id="{EB4F978A-6973-4038-9D44-C992F6903D28}"/>
              </a:ext>
            </a:extLst>
          </p:cNvPr>
          <p:cNvSpPr/>
          <p:nvPr/>
        </p:nvSpPr>
        <p:spPr>
          <a:xfrm>
            <a:off x="3501471" y="3648134"/>
            <a:ext cx="694370" cy="694370"/>
          </a:xfrm>
          <a:prstGeom prst="donut">
            <a:avLst>
              <a:gd name="adj" fmla="val 2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3" name="Straight Connector 22">
            <a:extLst>
              <a:ext uri="{FF2B5EF4-FFF2-40B4-BE49-F238E27FC236}">
                <a16:creationId xmlns:a16="http://schemas.microsoft.com/office/drawing/2014/main" id="{7982AF7D-7FF0-494C-891D-C601C69FAD64}"/>
              </a:ext>
            </a:extLst>
          </p:cNvPr>
          <p:cNvCxnSpPr>
            <a:cxnSpLocks/>
          </p:cNvCxnSpPr>
          <p:nvPr/>
        </p:nvCxnSpPr>
        <p:spPr>
          <a:xfrm flipV="1">
            <a:off x="3848657" y="2884493"/>
            <a:ext cx="0" cy="763643"/>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D26033AC-E99E-4309-BD9B-47A98BA0DEA7}"/>
              </a:ext>
            </a:extLst>
          </p:cNvPr>
          <p:cNvSpPr/>
          <p:nvPr/>
        </p:nvSpPr>
        <p:spPr>
          <a:xfrm>
            <a:off x="3786536" y="2805432"/>
            <a:ext cx="124240" cy="12424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297ECE7-7E0E-48D0-9C27-6FB0E3DB79DD}"/>
              </a:ext>
            </a:extLst>
          </p:cNvPr>
          <p:cNvSpPr txBox="1"/>
          <p:nvPr/>
        </p:nvSpPr>
        <p:spPr>
          <a:xfrm>
            <a:off x="2599984" y="4382478"/>
            <a:ext cx="2486421" cy="954107"/>
          </a:xfrm>
          <a:prstGeom prst="rect">
            <a:avLst/>
          </a:prstGeom>
          <a:noFill/>
        </p:spPr>
        <p:txBody>
          <a:bodyPr wrap="square" rtlCol="0">
            <a:spAutoFit/>
          </a:bodyPr>
          <a:lstStyle/>
          <a:p>
            <a:pPr algn="ctr"/>
            <a:r>
              <a:rPr lang="en-US" sz="2800" dirty="0">
                <a:solidFill>
                  <a:srgbClr val="EE9524"/>
                </a:solidFill>
                <a:latin typeface="Century Gothic" panose="020B0502020202020204" pitchFamily="34" charset="0"/>
              </a:rPr>
              <a:t>Sixth Century AD</a:t>
            </a:r>
          </a:p>
        </p:txBody>
      </p:sp>
      <p:sp>
        <p:nvSpPr>
          <p:cNvPr id="27" name="Arc 26">
            <a:extLst>
              <a:ext uri="{FF2B5EF4-FFF2-40B4-BE49-F238E27FC236}">
                <a16:creationId xmlns:a16="http://schemas.microsoft.com/office/drawing/2014/main" id="{A2636062-43D3-463C-B6BD-741D547DE965}"/>
              </a:ext>
            </a:extLst>
          </p:cNvPr>
          <p:cNvSpPr/>
          <p:nvPr/>
        </p:nvSpPr>
        <p:spPr>
          <a:xfrm>
            <a:off x="5642508" y="3535738"/>
            <a:ext cx="919162" cy="919162"/>
          </a:xfrm>
          <a:prstGeom prst="arc">
            <a:avLst>
              <a:gd name="adj1" fmla="val 5420354"/>
              <a:gd name="adj2" fmla="val 108533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Oval 28">
            <a:extLst>
              <a:ext uri="{FF2B5EF4-FFF2-40B4-BE49-F238E27FC236}">
                <a16:creationId xmlns:a16="http://schemas.microsoft.com/office/drawing/2014/main" id="{CDCB9A2B-6699-4804-99AE-7A924FDA4340}"/>
              </a:ext>
            </a:extLst>
          </p:cNvPr>
          <p:cNvSpPr/>
          <p:nvPr/>
        </p:nvSpPr>
        <p:spPr>
          <a:xfrm>
            <a:off x="6006839" y="3900069"/>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ircle: Hollow 29">
            <a:extLst>
              <a:ext uri="{FF2B5EF4-FFF2-40B4-BE49-F238E27FC236}">
                <a16:creationId xmlns:a16="http://schemas.microsoft.com/office/drawing/2014/main" id="{3A6CDF07-EF0B-4379-8FBF-3718BD896047}"/>
              </a:ext>
            </a:extLst>
          </p:cNvPr>
          <p:cNvSpPr/>
          <p:nvPr/>
        </p:nvSpPr>
        <p:spPr>
          <a:xfrm>
            <a:off x="5887776" y="3781006"/>
            <a:ext cx="428626" cy="428626"/>
          </a:xfrm>
          <a:prstGeom prst="donut">
            <a:avLst>
              <a:gd name="adj" fmla="val 5281"/>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Circle: Hollow 30">
            <a:extLst>
              <a:ext uri="{FF2B5EF4-FFF2-40B4-BE49-F238E27FC236}">
                <a16:creationId xmlns:a16="http://schemas.microsoft.com/office/drawing/2014/main" id="{FB3E2DCF-4068-4715-BD27-13370B541EAC}"/>
              </a:ext>
            </a:extLst>
          </p:cNvPr>
          <p:cNvSpPr/>
          <p:nvPr/>
        </p:nvSpPr>
        <p:spPr>
          <a:xfrm>
            <a:off x="5754904" y="3648134"/>
            <a:ext cx="694370" cy="694370"/>
          </a:xfrm>
          <a:prstGeom prst="donut">
            <a:avLst>
              <a:gd name="adj" fmla="val 2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2" name="Straight Connector 31">
            <a:extLst>
              <a:ext uri="{FF2B5EF4-FFF2-40B4-BE49-F238E27FC236}">
                <a16:creationId xmlns:a16="http://schemas.microsoft.com/office/drawing/2014/main" id="{EA49CDC4-E9AD-4789-BEA6-BFF07A73111B}"/>
              </a:ext>
            </a:extLst>
          </p:cNvPr>
          <p:cNvCxnSpPr>
            <a:cxnSpLocks/>
          </p:cNvCxnSpPr>
          <p:nvPr/>
        </p:nvCxnSpPr>
        <p:spPr>
          <a:xfrm flipV="1">
            <a:off x="6102090" y="4342505"/>
            <a:ext cx="0" cy="1033387"/>
          </a:xfrm>
          <a:prstGeom prst="line">
            <a:avLst/>
          </a:prstGeom>
          <a:ln w="19050">
            <a:solidFill>
              <a:srgbClr val="EF3078"/>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DD4A8794-EADF-4527-95C6-C9D6781E9C8E}"/>
              </a:ext>
            </a:extLst>
          </p:cNvPr>
          <p:cNvSpPr/>
          <p:nvPr/>
        </p:nvSpPr>
        <p:spPr>
          <a:xfrm>
            <a:off x="6039969" y="5350759"/>
            <a:ext cx="124240" cy="12424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4BE7D141-E60D-4B00-AA4B-1F588212DCAD}"/>
              </a:ext>
            </a:extLst>
          </p:cNvPr>
          <p:cNvSpPr txBox="1"/>
          <p:nvPr/>
        </p:nvSpPr>
        <p:spPr>
          <a:xfrm>
            <a:off x="4950462" y="3146818"/>
            <a:ext cx="2252870" cy="523220"/>
          </a:xfrm>
          <a:prstGeom prst="rect">
            <a:avLst/>
          </a:prstGeom>
          <a:noFill/>
        </p:spPr>
        <p:txBody>
          <a:bodyPr wrap="square" rtlCol="0">
            <a:spAutoFit/>
          </a:bodyPr>
          <a:lstStyle/>
          <a:p>
            <a:pPr algn="ctr"/>
            <a:r>
              <a:rPr lang="en-US" sz="2800" dirty="0">
                <a:solidFill>
                  <a:srgbClr val="EF3078"/>
                </a:solidFill>
                <a:latin typeface="Century Gothic" panose="020B0502020202020204" pitchFamily="34" charset="0"/>
              </a:rPr>
              <a:t>1200 – 1300</a:t>
            </a:r>
          </a:p>
        </p:txBody>
      </p:sp>
      <p:sp>
        <p:nvSpPr>
          <p:cNvPr id="35" name="TextBox 34">
            <a:extLst>
              <a:ext uri="{FF2B5EF4-FFF2-40B4-BE49-F238E27FC236}">
                <a16:creationId xmlns:a16="http://schemas.microsoft.com/office/drawing/2014/main" id="{0A5C5A36-EC92-462F-BB70-6A797D63B1DD}"/>
              </a:ext>
            </a:extLst>
          </p:cNvPr>
          <p:cNvSpPr txBox="1"/>
          <p:nvPr/>
        </p:nvSpPr>
        <p:spPr>
          <a:xfrm>
            <a:off x="4512656" y="5567560"/>
            <a:ext cx="3201043" cy="738664"/>
          </a:xfrm>
          <a:prstGeom prst="rect">
            <a:avLst/>
          </a:prstGeom>
          <a:noFill/>
        </p:spPr>
        <p:txBody>
          <a:bodyPr wrap="square" rtlCol="0">
            <a:spAutoFit/>
          </a:bodyPr>
          <a:lstStyle/>
          <a:p>
            <a:pPr algn="ctr"/>
            <a:r>
              <a:rPr lang="en-GB" sz="1400" dirty="0">
                <a:latin typeface="Century Gothic" panose="020B0502020202020204" pitchFamily="34" charset="0"/>
              </a:rPr>
              <a:t>Mayans begin trade with Aztecs. Chocolate then becomes popular with the Aztecs.</a:t>
            </a:r>
            <a:endParaRPr lang="en-US" sz="1100" dirty="0">
              <a:solidFill>
                <a:schemeClr val="bg2">
                  <a:lumMod val="50000"/>
                </a:schemeClr>
              </a:solidFill>
              <a:latin typeface="Century Gothic" panose="020B0502020202020204" pitchFamily="34" charset="0"/>
            </a:endParaRPr>
          </a:p>
        </p:txBody>
      </p:sp>
      <p:sp>
        <p:nvSpPr>
          <p:cNvPr id="45" name="Arc 44">
            <a:extLst>
              <a:ext uri="{FF2B5EF4-FFF2-40B4-BE49-F238E27FC236}">
                <a16:creationId xmlns:a16="http://schemas.microsoft.com/office/drawing/2014/main" id="{E3730103-7F8D-4792-83EE-5FFC4A5D2274}"/>
              </a:ext>
            </a:extLst>
          </p:cNvPr>
          <p:cNvSpPr/>
          <p:nvPr/>
        </p:nvSpPr>
        <p:spPr>
          <a:xfrm rot="5400000">
            <a:off x="7906257" y="3535738"/>
            <a:ext cx="919162" cy="919162"/>
          </a:xfrm>
          <a:prstGeom prst="arc">
            <a:avLst>
              <a:gd name="adj1" fmla="val 5420354"/>
              <a:gd name="adj2" fmla="val 108533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Oval 45">
            <a:extLst>
              <a:ext uri="{FF2B5EF4-FFF2-40B4-BE49-F238E27FC236}">
                <a16:creationId xmlns:a16="http://schemas.microsoft.com/office/drawing/2014/main" id="{86694F26-80D5-467D-94C4-C9C860517F5F}"/>
              </a:ext>
            </a:extLst>
          </p:cNvPr>
          <p:cNvSpPr/>
          <p:nvPr/>
        </p:nvSpPr>
        <p:spPr>
          <a:xfrm>
            <a:off x="8270588" y="3900069"/>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ircle: Hollow 46">
            <a:extLst>
              <a:ext uri="{FF2B5EF4-FFF2-40B4-BE49-F238E27FC236}">
                <a16:creationId xmlns:a16="http://schemas.microsoft.com/office/drawing/2014/main" id="{B0789B4A-0620-4211-9109-6DBE9A07FE51}"/>
              </a:ext>
            </a:extLst>
          </p:cNvPr>
          <p:cNvSpPr/>
          <p:nvPr/>
        </p:nvSpPr>
        <p:spPr>
          <a:xfrm>
            <a:off x="8151525" y="3781006"/>
            <a:ext cx="428626" cy="428626"/>
          </a:xfrm>
          <a:prstGeom prst="donut">
            <a:avLst>
              <a:gd name="adj" fmla="val 5281"/>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Circle: Hollow 47">
            <a:extLst>
              <a:ext uri="{FF2B5EF4-FFF2-40B4-BE49-F238E27FC236}">
                <a16:creationId xmlns:a16="http://schemas.microsoft.com/office/drawing/2014/main" id="{9C63B36C-028C-4461-9179-02E81EA9B830}"/>
              </a:ext>
            </a:extLst>
          </p:cNvPr>
          <p:cNvSpPr/>
          <p:nvPr/>
        </p:nvSpPr>
        <p:spPr>
          <a:xfrm>
            <a:off x="8018653" y="3648134"/>
            <a:ext cx="694370" cy="694370"/>
          </a:xfrm>
          <a:prstGeom prst="donut">
            <a:avLst>
              <a:gd name="adj" fmla="val 2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9" name="Straight Connector 48">
            <a:extLst>
              <a:ext uri="{FF2B5EF4-FFF2-40B4-BE49-F238E27FC236}">
                <a16:creationId xmlns:a16="http://schemas.microsoft.com/office/drawing/2014/main" id="{15E6C7CE-0DCB-4A82-B08E-519AC3270B85}"/>
              </a:ext>
            </a:extLst>
          </p:cNvPr>
          <p:cNvCxnSpPr>
            <a:cxnSpLocks/>
          </p:cNvCxnSpPr>
          <p:nvPr/>
        </p:nvCxnSpPr>
        <p:spPr>
          <a:xfrm flipV="1">
            <a:off x="8365839" y="2614747"/>
            <a:ext cx="0" cy="1033387"/>
          </a:xfrm>
          <a:prstGeom prst="line">
            <a:avLst/>
          </a:prstGeom>
          <a:ln w="19050">
            <a:solidFill>
              <a:srgbClr val="1C7CBB"/>
            </a:solidFill>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4CFE38F3-7830-46D8-95EE-69DB62ED465D}"/>
              </a:ext>
            </a:extLst>
          </p:cNvPr>
          <p:cNvSpPr/>
          <p:nvPr/>
        </p:nvSpPr>
        <p:spPr>
          <a:xfrm>
            <a:off x="8303718" y="2568391"/>
            <a:ext cx="124240" cy="12424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65F62DC2-C651-4B22-B4CB-1846861868F6}"/>
              </a:ext>
            </a:extLst>
          </p:cNvPr>
          <p:cNvSpPr txBox="1"/>
          <p:nvPr/>
        </p:nvSpPr>
        <p:spPr>
          <a:xfrm>
            <a:off x="7227825" y="4448573"/>
            <a:ext cx="2237927" cy="523220"/>
          </a:xfrm>
          <a:prstGeom prst="rect">
            <a:avLst/>
          </a:prstGeom>
          <a:noFill/>
        </p:spPr>
        <p:txBody>
          <a:bodyPr wrap="square" rtlCol="0">
            <a:spAutoFit/>
          </a:bodyPr>
          <a:lstStyle/>
          <a:p>
            <a:pPr algn="ctr"/>
            <a:r>
              <a:rPr lang="en-US" sz="2800" dirty="0">
                <a:solidFill>
                  <a:srgbClr val="1C7CBB"/>
                </a:solidFill>
                <a:latin typeface="Century Gothic" panose="020B0502020202020204" pitchFamily="34" charset="0"/>
              </a:rPr>
              <a:t>1492</a:t>
            </a:r>
          </a:p>
        </p:txBody>
      </p:sp>
      <p:sp>
        <p:nvSpPr>
          <p:cNvPr id="52" name="TextBox 51">
            <a:extLst>
              <a:ext uri="{FF2B5EF4-FFF2-40B4-BE49-F238E27FC236}">
                <a16:creationId xmlns:a16="http://schemas.microsoft.com/office/drawing/2014/main" id="{44337E62-7F21-4CD3-9B0D-507A64DF7728}"/>
              </a:ext>
            </a:extLst>
          </p:cNvPr>
          <p:cNvSpPr txBox="1"/>
          <p:nvPr/>
        </p:nvSpPr>
        <p:spPr>
          <a:xfrm>
            <a:off x="6765316" y="1955947"/>
            <a:ext cx="3201043" cy="523220"/>
          </a:xfrm>
          <a:prstGeom prst="rect">
            <a:avLst/>
          </a:prstGeom>
          <a:noFill/>
        </p:spPr>
        <p:txBody>
          <a:bodyPr wrap="square" rtlCol="0">
            <a:spAutoFit/>
          </a:bodyPr>
          <a:lstStyle/>
          <a:p>
            <a:pPr algn="ctr"/>
            <a:r>
              <a:rPr lang="en-GB" sz="1400" dirty="0">
                <a:latin typeface="Century Gothic" panose="020B0502020202020204" pitchFamily="34" charset="0"/>
              </a:rPr>
              <a:t>Christopher Colombus presents cocoa to the Spanish king.</a:t>
            </a:r>
            <a:endParaRPr lang="en-US" sz="1100" dirty="0">
              <a:solidFill>
                <a:schemeClr val="bg2">
                  <a:lumMod val="50000"/>
                </a:schemeClr>
              </a:solidFill>
              <a:latin typeface="Century Gothic" panose="020B0502020202020204" pitchFamily="34" charset="0"/>
            </a:endParaRPr>
          </a:p>
        </p:txBody>
      </p:sp>
      <p:sp>
        <p:nvSpPr>
          <p:cNvPr id="53" name="Arc 52">
            <a:extLst>
              <a:ext uri="{FF2B5EF4-FFF2-40B4-BE49-F238E27FC236}">
                <a16:creationId xmlns:a16="http://schemas.microsoft.com/office/drawing/2014/main" id="{FC85B459-7BA2-4C61-9178-E1CE5EFAEC56}"/>
              </a:ext>
            </a:extLst>
          </p:cNvPr>
          <p:cNvSpPr/>
          <p:nvPr/>
        </p:nvSpPr>
        <p:spPr>
          <a:xfrm>
            <a:off x="10144184" y="3535738"/>
            <a:ext cx="919162" cy="919162"/>
          </a:xfrm>
          <a:prstGeom prst="arc">
            <a:avLst>
              <a:gd name="adj1" fmla="val 5420354"/>
              <a:gd name="adj2" fmla="val 108533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a:extLst>
              <a:ext uri="{FF2B5EF4-FFF2-40B4-BE49-F238E27FC236}">
                <a16:creationId xmlns:a16="http://schemas.microsoft.com/office/drawing/2014/main" id="{4A6EEA54-5314-432F-B5DF-B223248AB8AA}"/>
              </a:ext>
            </a:extLst>
          </p:cNvPr>
          <p:cNvSpPr/>
          <p:nvPr/>
        </p:nvSpPr>
        <p:spPr>
          <a:xfrm>
            <a:off x="10508515" y="3900069"/>
            <a:ext cx="190500" cy="1905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ircle: Hollow 55">
            <a:extLst>
              <a:ext uri="{FF2B5EF4-FFF2-40B4-BE49-F238E27FC236}">
                <a16:creationId xmlns:a16="http://schemas.microsoft.com/office/drawing/2014/main" id="{0C983C23-7914-456E-AA37-90FEEBD851C0}"/>
              </a:ext>
            </a:extLst>
          </p:cNvPr>
          <p:cNvSpPr/>
          <p:nvPr/>
        </p:nvSpPr>
        <p:spPr>
          <a:xfrm>
            <a:off x="10389452" y="3781006"/>
            <a:ext cx="428626" cy="428626"/>
          </a:xfrm>
          <a:prstGeom prst="donut">
            <a:avLst>
              <a:gd name="adj" fmla="val 5281"/>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Circle: Hollow 56">
            <a:extLst>
              <a:ext uri="{FF2B5EF4-FFF2-40B4-BE49-F238E27FC236}">
                <a16:creationId xmlns:a16="http://schemas.microsoft.com/office/drawing/2014/main" id="{CD810234-B3DF-4AE8-B7F5-9B91C3FEE8A3}"/>
              </a:ext>
            </a:extLst>
          </p:cNvPr>
          <p:cNvSpPr/>
          <p:nvPr/>
        </p:nvSpPr>
        <p:spPr>
          <a:xfrm>
            <a:off x="10256580" y="3648134"/>
            <a:ext cx="694370" cy="694370"/>
          </a:xfrm>
          <a:prstGeom prst="donut">
            <a:avLst>
              <a:gd name="adj" fmla="val 2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8" name="Straight Connector 57">
            <a:extLst>
              <a:ext uri="{FF2B5EF4-FFF2-40B4-BE49-F238E27FC236}">
                <a16:creationId xmlns:a16="http://schemas.microsoft.com/office/drawing/2014/main" id="{A61A79A1-830D-43A5-991E-41089FE309F5}"/>
              </a:ext>
            </a:extLst>
          </p:cNvPr>
          <p:cNvCxnSpPr>
            <a:cxnSpLocks/>
          </p:cNvCxnSpPr>
          <p:nvPr/>
        </p:nvCxnSpPr>
        <p:spPr>
          <a:xfrm flipV="1">
            <a:off x="10603766" y="4342505"/>
            <a:ext cx="0" cy="1033387"/>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91D217BA-6735-41FC-ADDE-ADA84BF5E891}"/>
              </a:ext>
            </a:extLst>
          </p:cNvPr>
          <p:cNvSpPr/>
          <p:nvPr/>
        </p:nvSpPr>
        <p:spPr>
          <a:xfrm>
            <a:off x="10541645" y="5350759"/>
            <a:ext cx="124240" cy="12424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493BBA26-6FB6-4EDA-AE7C-332D388F6619}"/>
              </a:ext>
            </a:extLst>
          </p:cNvPr>
          <p:cNvSpPr txBox="1"/>
          <p:nvPr/>
        </p:nvSpPr>
        <p:spPr>
          <a:xfrm>
            <a:off x="9534332" y="3081649"/>
            <a:ext cx="2094138" cy="523220"/>
          </a:xfrm>
          <a:prstGeom prst="rect">
            <a:avLst/>
          </a:prstGeom>
          <a:noFill/>
        </p:spPr>
        <p:txBody>
          <a:bodyPr wrap="square" rtlCol="0">
            <a:spAutoFit/>
          </a:bodyPr>
          <a:lstStyle/>
          <a:p>
            <a:pPr algn="ctr"/>
            <a:r>
              <a:rPr lang="en-US" sz="2800" dirty="0">
                <a:solidFill>
                  <a:schemeClr val="accent6">
                    <a:lumMod val="50000"/>
                  </a:schemeClr>
                </a:solidFill>
                <a:latin typeface="Century Gothic" panose="020B0502020202020204" pitchFamily="34" charset="0"/>
              </a:rPr>
              <a:t>1519 - 1528</a:t>
            </a:r>
            <a:endParaRPr lang="en-US" sz="3600" dirty="0">
              <a:solidFill>
                <a:schemeClr val="accent6">
                  <a:lumMod val="50000"/>
                </a:schemeClr>
              </a:solidFill>
              <a:latin typeface="Century Gothic" panose="020B0502020202020204" pitchFamily="34" charset="0"/>
            </a:endParaRPr>
          </a:p>
        </p:txBody>
      </p:sp>
      <p:sp>
        <p:nvSpPr>
          <p:cNvPr id="61" name="TextBox 60">
            <a:extLst>
              <a:ext uri="{FF2B5EF4-FFF2-40B4-BE49-F238E27FC236}">
                <a16:creationId xmlns:a16="http://schemas.microsoft.com/office/drawing/2014/main" id="{8710CEB2-4E11-44C6-A201-5DCB3EA9A265}"/>
              </a:ext>
            </a:extLst>
          </p:cNvPr>
          <p:cNvSpPr txBox="1"/>
          <p:nvPr/>
        </p:nvSpPr>
        <p:spPr>
          <a:xfrm>
            <a:off x="9003962" y="5559876"/>
            <a:ext cx="3201043" cy="738664"/>
          </a:xfrm>
          <a:prstGeom prst="rect">
            <a:avLst/>
          </a:prstGeom>
          <a:noFill/>
        </p:spPr>
        <p:txBody>
          <a:bodyPr wrap="square" rtlCol="0">
            <a:spAutoFit/>
          </a:bodyPr>
          <a:lstStyle/>
          <a:p>
            <a:pPr algn="ctr"/>
            <a:r>
              <a:rPr lang="en-GB" sz="1400" dirty="0">
                <a:latin typeface="Century Gothic" panose="020B0502020202020204" pitchFamily="34" charset="0"/>
              </a:rPr>
              <a:t>Chocolate is then brought to Spain and Hernan Cortez begins a cocoa plantation.</a:t>
            </a:r>
            <a:endParaRPr lang="en-US" sz="1100" dirty="0">
              <a:solidFill>
                <a:schemeClr val="bg2">
                  <a:lumMod val="50000"/>
                </a:schemeClr>
              </a:solidFill>
              <a:latin typeface="Century Gothic" panose="020B0502020202020204" pitchFamily="34" charset="0"/>
            </a:endParaRPr>
          </a:p>
        </p:txBody>
      </p:sp>
      <p:cxnSp>
        <p:nvCxnSpPr>
          <p:cNvPr id="64" name="Straight Connector 63">
            <a:extLst>
              <a:ext uri="{FF2B5EF4-FFF2-40B4-BE49-F238E27FC236}">
                <a16:creationId xmlns:a16="http://schemas.microsoft.com/office/drawing/2014/main" id="{5CE23E97-80CA-4DCE-905B-0371552128FB}"/>
              </a:ext>
            </a:extLst>
          </p:cNvPr>
          <p:cNvCxnSpPr>
            <a:cxnSpLocks/>
          </p:cNvCxnSpPr>
          <p:nvPr/>
        </p:nvCxnSpPr>
        <p:spPr>
          <a:xfrm>
            <a:off x="564785" y="6558454"/>
            <a:ext cx="2048865" cy="0"/>
          </a:xfrm>
          <a:prstGeom prst="line">
            <a:avLst/>
          </a:prstGeom>
          <a:ln w="19050">
            <a:solidFill>
              <a:srgbClr val="03A1A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6AF9195-D1C7-4EAB-9766-CBBD5AC04E3E}"/>
              </a:ext>
            </a:extLst>
          </p:cNvPr>
          <p:cNvCxnSpPr>
            <a:cxnSpLocks/>
          </p:cNvCxnSpPr>
          <p:nvPr/>
        </p:nvCxnSpPr>
        <p:spPr>
          <a:xfrm>
            <a:off x="5022276" y="6383714"/>
            <a:ext cx="2048865" cy="0"/>
          </a:xfrm>
          <a:prstGeom prst="line">
            <a:avLst/>
          </a:prstGeom>
          <a:ln w="19050">
            <a:solidFill>
              <a:srgbClr val="EF3078"/>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7FD0854-B613-4503-8F9F-7EBA21977DB6}"/>
              </a:ext>
            </a:extLst>
          </p:cNvPr>
          <p:cNvCxnSpPr>
            <a:cxnSpLocks/>
          </p:cNvCxnSpPr>
          <p:nvPr/>
        </p:nvCxnSpPr>
        <p:spPr>
          <a:xfrm>
            <a:off x="9571224" y="6383714"/>
            <a:ext cx="2048865"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67D5D77-7183-46A2-913A-91854EB46B5B}"/>
              </a:ext>
            </a:extLst>
          </p:cNvPr>
          <p:cNvCxnSpPr>
            <a:cxnSpLocks/>
          </p:cNvCxnSpPr>
          <p:nvPr/>
        </p:nvCxnSpPr>
        <p:spPr>
          <a:xfrm>
            <a:off x="2792883" y="1456786"/>
            <a:ext cx="2048865" cy="0"/>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FE4C8AC-856E-47A1-86C3-D3143F6DF56B}"/>
              </a:ext>
            </a:extLst>
          </p:cNvPr>
          <p:cNvCxnSpPr>
            <a:cxnSpLocks/>
          </p:cNvCxnSpPr>
          <p:nvPr/>
        </p:nvCxnSpPr>
        <p:spPr>
          <a:xfrm>
            <a:off x="7355339" y="1899513"/>
            <a:ext cx="2048865" cy="0"/>
          </a:xfrm>
          <a:prstGeom prst="line">
            <a:avLst/>
          </a:prstGeom>
          <a:ln w="19050">
            <a:solidFill>
              <a:srgbClr val="1C7CBB"/>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94EB358-1BEE-4941-BE04-0308891007B1}"/>
              </a:ext>
            </a:extLst>
          </p:cNvPr>
          <p:cNvSpPr txBox="1"/>
          <p:nvPr/>
        </p:nvSpPr>
        <p:spPr>
          <a:xfrm>
            <a:off x="2251088" y="239086"/>
            <a:ext cx="7681553" cy="707886"/>
          </a:xfrm>
          <a:prstGeom prst="rect">
            <a:avLst/>
          </a:prstGeom>
          <a:noFill/>
        </p:spPr>
        <p:txBody>
          <a:bodyPr wrap="square" rtlCol="0">
            <a:spAutoFit/>
          </a:bodyPr>
          <a:lstStyle/>
          <a:p>
            <a:pPr algn="ctr"/>
            <a:r>
              <a:rPr lang="en-US" sz="4000" dirty="0">
                <a:latin typeface="Tw Cen MT" panose="020B0602020104020603" pitchFamily="34" charset="0"/>
              </a:rPr>
              <a:t>HISTORY OF CHOCOLATE TIMELINE</a:t>
            </a:r>
          </a:p>
        </p:txBody>
      </p:sp>
      <p:grpSp>
        <p:nvGrpSpPr>
          <p:cNvPr id="81" name="Group 80">
            <a:extLst>
              <a:ext uri="{FF2B5EF4-FFF2-40B4-BE49-F238E27FC236}">
                <a16:creationId xmlns:a16="http://schemas.microsoft.com/office/drawing/2014/main" id="{86C033B8-DD5C-D842-A739-10A56124EB25}"/>
              </a:ext>
            </a:extLst>
          </p:cNvPr>
          <p:cNvGrpSpPr/>
          <p:nvPr/>
        </p:nvGrpSpPr>
        <p:grpSpPr>
          <a:xfrm>
            <a:off x="5374679" y="1029691"/>
            <a:ext cx="1434489" cy="190500"/>
            <a:chOff x="4679586" y="878988"/>
            <a:chExt cx="1434489" cy="190500"/>
          </a:xfrm>
        </p:grpSpPr>
        <p:sp>
          <p:nvSpPr>
            <p:cNvPr id="82" name="Oval 81">
              <a:extLst>
                <a:ext uri="{FF2B5EF4-FFF2-40B4-BE49-F238E27FC236}">
                  <a16:creationId xmlns:a16="http://schemas.microsoft.com/office/drawing/2014/main" id="{14175FEB-A219-FD4F-88D0-AD06F1AC6210}"/>
                </a:ext>
              </a:extLst>
            </p:cNvPr>
            <p:cNvSpPr/>
            <p:nvPr/>
          </p:nvSpPr>
          <p:spPr>
            <a:xfrm>
              <a:off x="4679586" y="878988"/>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8AD7A4E-3BFF-AD43-AB09-F7CC9F7F3F2D}"/>
                </a:ext>
              </a:extLst>
            </p:cNvPr>
            <p:cNvSpPr/>
            <p:nvPr/>
          </p:nvSpPr>
          <p:spPr>
            <a:xfrm>
              <a:off x="4990736" y="878988"/>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A0FCE1EA-843F-354D-A361-027963337A0A}"/>
                </a:ext>
              </a:extLst>
            </p:cNvPr>
            <p:cNvSpPr/>
            <p:nvPr/>
          </p:nvSpPr>
          <p:spPr>
            <a:xfrm>
              <a:off x="5301522" y="878988"/>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E0635A64-8CE4-8E4D-8827-5CB61E2A7440}"/>
                </a:ext>
              </a:extLst>
            </p:cNvPr>
            <p:cNvSpPr/>
            <p:nvPr/>
          </p:nvSpPr>
          <p:spPr>
            <a:xfrm>
              <a:off x="5612308" y="878988"/>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DF65E834-84F5-034B-8001-B11E3E683A30}"/>
                </a:ext>
              </a:extLst>
            </p:cNvPr>
            <p:cNvSpPr/>
            <p:nvPr/>
          </p:nvSpPr>
          <p:spPr>
            <a:xfrm>
              <a:off x="5923575" y="878988"/>
              <a:ext cx="190500" cy="1905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8" name="Picture 87">
            <a:extLst>
              <a:ext uri="{FF2B5EF4-FFF2-40B4-BE49-F238E27FC236}">
                <a16:creationId xmlns:a16="http://schemas.microsoft.com/office/drawing/2014/main" id="{540CF68B-C383-EA4D-9468-45D2723ED04F}"/>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401" b="96013" l="3326" r="96362">
                        <a14:foregroundMark x1="57484" y1="26724" x2="58940" y2="17134"/>
                        <a14:foregroundMark x1="58940" y1="17134" x2="69127" y2="10560"/>
                        <a14:foregroundMark x1="69127" y1="10560" x2="79106" y2="20690"/>
                        <a14:foregroundMark x1="79106" y1="20690" x2="77963" y2="25000"/>
                        <a14:foregroundMark x1="52079" y1="6466" x2="61019" y2="5819"/>
                        <a14:foregroundMark x1="61019" y1="5819" x2="66112" y2="6681"/>
                        <a14:foregroundMark x1="60291" y1="2694" x2="60291" y2="2694"/>
                        <a14:foregroundMark x1="59667" y1="1401" x2="59667" y2="1401"/>
                        <a14:foregroundMark x1="89397" y1="25216" x2="89397" y2="29849"/>
                        <a14:foregroundMark x1="89189" y1="28987" x2="89189" y2="28987"/>
                        <a14:foregroundMark x1="89813" y1="31142" x2="89605" y2="26078"/>
                        <a14:foregroundMark x1="70374" y1="65194" x2="77651" y2="58944"/>
                        <a14:foregroundMark x1="77651" y1="58944" x2="87214" y2="70474"/>
                        <a14:foregroundMark x1="87214" y1="70474" x2="85863" y2="80603"/>
                        <a14:foregroundMark x1="85863" y1="80603" x2="75988" y2="85668"/>
                        <a14:foregroundMark x1="75988" y1="85668" x2="64553" y2="85237"/>
                        <a14:foregroundMark x1="64553" y1="85237" x2="60499" y2="76940"/>
                        <a14:foregroundMark x1="60499" y1="76940" x2="70166" y2="64763"/>
                        <a14:foregroundMark x1="55405" y1="91703" x2="63202" y2="95043"/>
                        <a14:foregroundMark x1="63202" y1="95043" x2="71518" y2="95366"/>
                        <a14:foregroundMark x1="71518" y1="95366" x2="79314" y2="93642"/>
                        <a14:foregroundMark x1="79314" y1="93642" x2="88358" y2="88901"/>
                        <a14:foregroundMark x1="88358" y1="88901" x2="94595" y2="79957"/>
                        <a14:foregroundMark x1="94595" y1="79957" x2="96362" y2="69935"/>
                        <a14:foregroundMark x1="96362" y1="69935" x2="95426" y2="64978"/>
                        <a14:foregroundMark x1="61746" y1="94289" x2="70582" y2="96013"/>
                        <a14:foregroundMark x1="70582" y1="96013" x2="78378" y2="92565"/>
                        <a14:foregroundMark x1="27131" y1="70474" x2="37318" y2="64763"/>
                        <a14:foregroundMark x1="37318" y1="64763" x2="42516" y2="56466"/>
                        <a14:foregroundMark x1="42516" y1="56466" x2="41892" y2="45582"/>
                        <a14:foregroundMark x1="41892" y1="45582" x2="24636" y2="37716"/>
                        <a14:foregroundMark x1="24636" y1="37716" x2="15385" y2="39116"/>
                        <a14:foregroundMark x1="15385" y1="39116" x2="10915" y2="47198"/>
                        <a14:foregroundMark x1="10915" y1="47198" x2="10915" y2="58082"/>
                        <a14:foregroundMark x1="10915" y1="58082" x2="20166" y2="67349"/>
                        <a14:foregroundMark x1="20166" y1="67349" x2="27963" y2="68103"/>
                        <a14:foregroundMark x1="3119" y1="64332" x2="3326" y2="55280"/>
                        <a14:foregroundMark x1="3326" y1="55280" x2="4782" y2="51724"/>
                      </a14:backgroundRemoval>
                    </a14:imgEffect>
                  </a14:imgLayer>
                </a14:imgProps>
              </a:ext>
            </a:extLst>
          </a:blip>
          <a:stretch>
            <a:fillRect/>
          </a:stretch>
        </p:blipFill>
        <p:spPr>
          <a:xfrm>
            <a:off x="364648" y="299545"/>
            <a:ext cx="1288557" cy="1243015"/>
          </a:xfrm>
          <a:prstGeom prst="rect">
            <a:avLst/>
          </a:prstGeom>
        </p:spPr>
      </p:pic>
      <p:pic>
        <p:nvPicPr>
          <p:cNvPr id="65" name="Graphic 64" descr="Circle with left arrow outline">
            <a:hlinkClick r:id="rId13" action="ppaction://hlinksldjump"/>
            <a:extLst>
              <a:ext uri="{FF2B5EF4-FFF2-40B4-BE49-F238E27FC236}">
                <a16:creationId xmlns:a16="http://schemas.microsoft.com/office/drawing/2014/main" id="{678F28D6-6B24-BB4A-84E1-5F46A4FBFA37}"/>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9851525" y="283065"/>
            <a:ext cx="627369" cy="627369"/>
          </a:xfrm>
          <a:prstGeom prst="rect">
            <a:avLst/>
          </a:prstGeom>
        </p:spPr>
      </p:pic>
      <p:sp>
        <p:nvSpPr>
          <p:cNvPr id="2" name="TextBox 1">
            <a:extLst>
              <a:ext uri="{FF2B5EF4-FFF2-40B4-BE49-F238E27FC236}">
                <a16:creationId xmlns:a16="http://schemas.microsoft.com/office/drawing/2014/main" id="{876E95E6-76C5-8F48-BE04-86D4A11FB895}"/>
              </a:ext>
            </a:extLst>
          </p:cNvPr>
          <p:cNvSpPr txBox="1"/>
          <p:nvPr/>
        </p:nvSpPr>
        <p:spPr>
          <a:xfrm>
            <a:off x="1577294" y="1545665"/>
            <a:ext cx="4535884" cy="1338828"/>
          </a:xfrm>
          <a:prstGeom prst="rect">
            <a:avLst/>
          </a:prstGeom>
          <a:noFill/>
        </p:spPr>
        <p:txBody>
          <a:bodyPr wrap="square" rtlCol="0">
            <a:spAutoFit/>
          </a:bodyPr>
          <a:lstStyle/>
          <a:p>
            <a:pPr algn="ctr"/>
            <a:r>
              <a:rPr lang="en-GB" sz="1400" dirty="0">
                <a:latin typeface="Century Gothic" panose="020B0502020202020204" pitchFamily="34" charset="0"/>
              </a:rPr>
              <a:t>Chocolate, derived from the seed of the cacao tree, which was used by the Maya Culture. Maya called the cacao tree ”</a:t>
            </a:r>
            <a:r>
              <a:rPr lang="en-GB" sz="1400" i="1" dirty="0">
                <a:latin typeface="Century Gothic" panose="020B0502020202020204" pitchFamily="34" charset="0"/>
              </a:rPr>
              <a:t>cacahuaqucht”</a:t>
            </a:r>
            <a:r>
              <a:rPr lang="en-GB" sz="1400" dirty="0">
                <a:latin typeface="Century Gothic" panose="020B0502020202020204" pitchFamily="34" charset="0"/>
              </a:rPr>
              <a:t> &amp; the word chocolate comes from the Maya word </a:t>
            </a:r>
            <a:r>
              <a:rPr lang="en-GB" sz="1400" i="1" dirty="0">
                <a:latin typeface="Century Gothic" panose="020B0502020202020204" pitchFamily="34" charset="0"/>
              </a:rPr>
              <a:t>xocoatl</a:t>
            </a:r>
            <a:r>
              <a:rPr lang="en-GB" sz="1400" dirty="0">
                <a:latin typeface="Century Gothic" panose="020B0502020202020204" pitchFamily="34" charset="0"/>
              </a:rPr>
              <a:t> which means bitter water. </a:t>
            </a:r>
            <a:br>
              <a:rPr lang="en-GB" sz="1100" dirty="0"/>
            </a:br>
            <a:endParaRPr lang="en-US" sz="1100" dirty="0"/>
          </a:p>
        </p:txBody>
      </p:sp>
      <p:pic>
        <p:nvPicPr>
          <p:cNvPr id="70" name="Picture 69">
            <a:extLst>
              <a:ext uri="{FF2B5EF4-FFF2-40B4-BE49-F238E27FC236}">
                <a16:creationId xmlns:a16="http://schemas.microsoft.com/office/drawing/2014/main" id="{FB8BC285-C419-CB45-BA32-F11D106DBB4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401" b="96013" l="3326" r="96362">
                        <a14:foregroundMark x1="57484" y1="26724" x2="58940" y2="17134"/>
                        <a14:foregroundMark x1="58940" y1="17134" x2="69127" y2="10560"/>
                        <a14:foregroundMark x1="69127" y1="10560" x2="79106" y2="20690"/>
                        <a14:foregroundMark x1="79106" y1="20690" x2="77963" y2="25000"/>
                        <a14:foregroundMark x1="52079" y1="6466" x2="61019" y2="5819"/>
                        <a14:foregroundMark x1="61019" y1="5819" x2="66112" y2="6681"/>
                        <a14:foregroundMark x1="60291" y1="2694" x2="60291" y2="2694"/>
                        <a14:foregroundMark x1="59667" y1="1401" x2="59667" y2="1401"/>
                        <a14:foregroundMark x1="89397" y1="25216" x2="89397" y2="29849"/>
                        <a14:foregroundMark x1="89189" y1="28987" x2="89189" y2="28987"/>
                        <a14:foregroundMark x1="89813" y1="31142" x2="89605" y2="26078"/>
                        <a14:foregroundMark x1="70374" y1="65194" x2="77651" y2="58944"/>
                        <a14:foregroundMark x1="77651" y1="58944" x2="87214" y2="70474"/>
                        <a14:foregroundMark x1="87214" y1="70474" x2="85863" y2="80603"/>
                        <a14:foregroundMark x1="85863" y1="80603" x2="75988" y2="85668"/>
                        <a14:foregroundMark x1="75988" y1="85668" x2="64553" y2="85237"/>
                        <a14:foregroundMark x1="64553" y1="85237" x2="60499" y2="76940"/>
                        <a14:foregroundMark x1="60499" y1="76940" x2="70166" y2="64763"/>
                        <a14:foregroundMark x1="55405" y1="91703" x2="63202" y2="95043"/>
                        <a14:foregroundMark x1="63202" y1="95043" x2="71518" y2="95366"/>
                        <a14:foregroundMark x1="71518" y1="95366" x2="79314" y2="93642"/>
                        <a14:foregroundMark x1="79314" y1="93642" x2="88358" y2="88901"/>
                        <a14:foregroundMark x1="88358" y1="88901" x2="94595" y2="79957"/>
                        <a14:foregroundMark x1="94595" y1="79957" x2="96362" y2="69935"/>
                        <a14:foregroundMark x1="96362" y1="69935" x2="95426" y2="64978"/>
                        <a14:foregroundMark x1="61746" y1="94289" x2="70582" y2="96013"/>
                        <a14:foregroundMark x1="70582" y1="96013" x2="78378" y2="92565"/>
                        <a14:foregroundMark x1="27131" y1="70474" x2="37318" y2="64763"/>
                        <a14:foregroundMark x1="37318" y1="64763" x2="42516" y2="56466"/>
                        <a14:foregroundMark x1="42516" y1="56466" x2="41892" y2="45582"/>
                        <a14:foregroundMark x1="41892" y1="45582" x2="24636" y2="37716"/>
                        <a14:foregroundMark x1="24636" y1="37716" x2="15385" y2="39116"/>
                        <a14:foregroundMark x1="15385" y1="39116" x2="10915" y2="47198"/>
                        <a14:foregroundMark x1="10915" y1="47198" x2="10915" y2="58082"/>
                        <a14:foregroundMark x1="10915" y1="58082" x2="20166" y2="67349"/>
                        <a14:foregroundMark x1="20166" y1="67349" x2="27963" y2="68103"/>
                        <a14:foregroundMark x1="3119" y1="64332" x2="3326" y2="55280"/>
                        <a14:foregroundMark x1="3326" y1="55280" x2="4782" y2="51724"/>
                      </a14:backgroundRemoval>
                    </a14:imgEffect>
                  </a14:imgLayer>
                </a14:imgProps>
              </a:ext>
            </a:extLst>
          </a:blip>
          <a:stretch>
            <a:fillRect/>
          </a:stretch>
        </p:blipFill>
        <p:spPr>
          <a:xfrm>
            <a:off x="10582359" y="299545"/>
            <a:ext cx="1339281" cy="1291946"/>
          </a:xfrm>
          <a:prstGeom prst="rect">
            <a:avLst/>
          </a:prstGeom>
        </p:spPr>
      </p:pic>
    </p:spTree>
    <p:extLst>
      <p:ext uri="{BB962C8B-B14F-4D97-AF65-F5344CB8AC3E}">
        <p14:creationId xmlns:p14="http://schemas.microsoft.com/office/powerpoint/2010/main" val="4687135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64" fill="hold"/>
                                        <p:tgtEl>
                                          <p:spTgt spid="4"/>
                                        </p:tgtEl>
                                      </p:cBhvr>
                                    </p:cmd>
                                  </p:childTnLst>
                                </p:cTn>
                              </p:par>
                            </p:childTnLst>
                          </p:cTn>
                        </p:par>
                        <p:par>
                          <p:cTn id="7" fill="hold">
                            <p:stCondLst>
                              <p:cond delay="1764"/>
                            </p:stCondLst>
                            <p:childTnLst>
                              <p:par>
                                <p:cTn id="8" presetID="22" presetClass="entr" presetSubtype="8" fill="hold"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par>
                          <p:cTn id="11" fill="hold">
                            <p:stCondLst>
                              <p:cond delay="2264"/>
                            </p:stCondLst>
                            <p:childTnLst>
                              <p:par>
                                <p:cTn id="12" presetID="53" presetClass="entr" presetSubtype="16"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2764"/>
                            </p:stCondLst>
                            <p:childTnLst>
                              <p:par>
                                <p:cTn id="18" presetID="53" presetClass="entr" presetSubtype="16"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par>
                          <p:cTn id="23" fill="hold">
                            <p:stCondLst>
                              <p:cond delay="3264"/>
                            </p:stCondLst>
                            <p:childTnLst>
                              <p:par>
                                <p:cTn id="24" presetID="53" presetClass="entr" presetSubtype="16"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par>
                          <p:cTn id="29" fill="hold">
                            <p:stCondLst>
                              <p:cond delay="3764"/>
                            </p:stCondLst>
                            <p:childTnLst>
                              <p:par>
                                <p:cTn id="30" presetID="22" presetClass="entr" presetSubtype="1"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par>
                          <p:cTn id="33" fill="hold">
                            <p:stCondLst>
                              <p:cond delay="4264"/>
                            </p:stCondLst>
                            <p:childTnLst>
                              <p:par>
                                <p:cTn id="34" presetID="53" presetClass="entr" presetSubtype="16"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fltVal val="0"/>
                                          </p:val>
                                        </p:tav>
                                        <p:tav tm="100000">
                                          <p:val>
                                            <p:strVal val="#ppt_w"/>
                                          </p:val>
                                        </p:tav>
                                      </p:tavLst>
                                    </p:anim>
                                    <p:anim calcmode="lin" valueType="num">
                                      <p:cBhvr>
                                        <p:cTn id="37" dur="500" fill="hold"/>
                                        <p:tgtEl>
                                          <p:spTgt spid="14"/>
                                        </p:tgtEl>
                                        <p:attrNameLst>
                                          <p:attrName>ppt_h</p:attrName>
                                        </p:attrNameLst>
                                      </p:cBhvr>
                                      <p:tavLst>
                                        <p:tav tm="0">
                                          <p:val>
                                            <p:fltVal val="0"/>
                                          </p:val>
                                        </p:tav>
                                        <p:tav tm="100000">
                                          <p:val>
                                            <p:strVal val="#ppt_h"/>
                                          </p:val>
                                        </p:tav>
                                      </p:tavLst>
                                    </p:anim>
                                    <p:animEffect transition="in" filter="fade">
                                      <p:cBhvr>
                                        <p:cTn id="38" dur="500"/>
                                        <p:tgtEl>
                                          <p:spTgt spid="14"/>
                                        </p:tgtEl>
                                      </p:cBhvr>
                                    </p:animEffect>
                                  </p:childTnLst>
                                </p:cTn>
                              </p:par>
                            </p:childTnLst>
                          </p:cTn>
                        </p:par>
                        <p:par>
                          <p:cTn id="39" fill="hold">
                            <p:stCondLst>
                              <p:cond delay="4764"/>
                            </p:stCondLst>
                            <p:childTnLst>
                              <p:par>
                                <p:cTn id="40" presetID="53" presetClass="entr" presetSubtype="16"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par>
                                <p:cTn id="45" presetID="47"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anim calcmode="lin" valueType="num">
                                      <p:cBhvr>
                                        <p:cTn id="48" dur="500" fill="hold"/>
                                        <p:tgtEl>
                                          <p:spTgt spid="16"/>
                                        </p:tgtEl>
                                        <p:attrNameLst>
                                          <p:attrName>ppt_x</p:attrName>
                                        </p:attrNameLst>
                                      </p:cBhvr>
                                      <p:tavLst>
                                        <p:tav tm="0">
                                          <p:val>
                                            <p:strVal val="#ppt_x"/>
                                          </p:val>
                                        </p:tav>
                                        <p:tav tm="100000">
                                          <p:val>
                                            <p:strVal val="#ppt_x"/>
                                          </p:val>
                                        </p:tav>
                                      </p:tavLst>
                                    </p:anim>
                                    <p:anim calcmode="lin" valueType="num">
                                      <p:cBhvr>
                                        <p:cTn id="49" dur="500" fill="hold"/>
                                        <p:tgtEl>
                                          <p:spTgt spid="16"/>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anim calcmode="lin" valueType="num">
                                      <p:cBhvr>
                                        <p:cTn id="53" dur="500" fill="hold"/>
                                        <p:tgtEl>
                                          <p:spTgt spid="17"/>
                                        </p:tgtEl>
                                        <p:attrNameLst>
                                          <p:attrName>ppt_x</p:attrName>
                                        </p:attrNameLst>
                                      </p:cBhvr>
                                      <p:tavLst>
                                        <p:tav tm="0">
                                          <p:val>
                                            <p:strVal val="#ppt_x"/>
                                          </p:val>
                                        </p:tav>
                                        <p:tav tm="100000">
                                          <p:val>
                                            <p:strVal val="#ppt_x"/>
                                          </p:val>
                                        </p:tav>
                                      </p:tavLst>
                                    </p:anim>
                                    <p:anim calcmode="lin" valueType="num">
                                      <p:cBhvr>
                                        <p:cTn id="54" dur="500" fill="hold"/>
                                        <p:tgtEl>
                                          <p:spTgt spid="1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4" name="200bc.wav"/>
                                        </p:tgtEl>
                                      </p:cMediaNode>
                                    </p:audio>
                                  </p:subTnLst>
                                </p:cTn>
                              </p:par>
                            </p:childTnLst>
                          </p:cTn>
                        </p:par>
                        <p:par>
                          <p:cTn id="55" fill="hold">
                            <p:stCondLst>
                              <p:cond delay="5264"/>
                            </p:stCondLst>
                            <p:childTnLst>
                              <p:par>
                                <p:cTn id="56" presetID="22" presetClass="entr" presetSubtype="8" fill="hold" nodeType="afterEffect">
                                  <p:stCondLst>
                                    <p:cond delay="0"/>
                                  </p:stCondLst>
                                  <p:childTnLst>
                                    <p:set>
                                      <p:cBhvr>
                                        <p:cTn id="57" dur="1" fill="hold">
                                          <p:stCondLst>
                                            <p:cond delay="0"/>
                                          </p:stCondLst>
                                        </p:cTn>
                                        <p:tgtEl>
                                          <p:spTgt spid="64"/>
                                        </p:tgtEl>
                                        <p:attrNameLst>
                                          <p:attrName>style.visibility</p:attrName>
                                        </p:attrNameLst>
                                      </p:cBhvr>
                                      <p:to>
                                        <p:strVal val="visible"/>
                                      </p:to>
                                    </p:set>
                                    <p:animEffect transition="in" filter="wipe(left)">
                                      <p:cBhvr>
                                        <p:cTn id="58" dur="8000"/>
                                        <p:tgtEl>
                                          <p:spTgt spid="64"/>
                                        </p:tgtEl>
                                      </p:cBhvr>
                                    </p:animEffect>
                                  </p:childTnLst>
                                </p:cTn>
                              </p:par>
                            </p:childTnLst>
                          </p:cTn>
                        </p:par>
                        <p:par>
                          <p:cTn id="59" fill="hold">
                            <p:stCondLst>
                              <p:cond delay="13264"/>
                            </p:stCondLst>
                            <p:childTnLst>
                              <p:par>
                                <p:cTn id="60" presetID="22" presetClass="entr" presetSubtype="8" fill="hold" nodeType="after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left)">
                                      <p:cBhvr>
                                        <p:cTn id="62" dur="500"/>
                                        <p:tgtEl>
                                          <p:spTgt spid="19"/>
                                        </p:tgtEl>
                                      </p:cBhvr>
                                    </p:animEffect>
                                  </p:childTnLst>
                                </p:cTn>
                              </p:par>
                            </p:childTnLst>
                          </p:cTn>
                        </p:par>
                        <p:par>
                          <p:cTn id="63" fill="hold">
                            <p:stCondLst>
                              <p:cond delay="13764"/>
                            </p:stCondLst>
                            <p:childTnLst>
                              <p:par>
                                <p:cTn id="64" presetID="53" presetClass="entr" presetSubtype="16" fill="hold" grpId="0" nodeType="after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500" fill="hold"/>
                                        <p:tgtEl>
                                          <p:spTgt spid="20"/>
                                        </p:tgtEl>
                                        <p:attrNameLst>
                                          <p:attrName>ppt_w</p:attrName>
                                        </p:attrNameLst>
                                      </p:cBhvr>
                                      <p:tavLst>
                                        <p:tav tm="0">
                                          <p:val>
                                            <p:fltVal val="0"/>
                                          </p:val>
                                        </p:tav>
                                        <p:tav tm="100000">
                                          <p:val>
                                            <p:strVal val="#ppt_w"/>
                                          </p:val>
                                        </p:tav>
                                      </p:tavLst>
                                    </p:anim>
                                    <p:anim calcmode="lin" valueType="num">
                                      <p:cBhvr>
                                        <p:cTn id="67" dur="500" fill="hold"/>
                                        <p:tgtEl>
                                          <p:spTgt spid="20"/>
                                        </p:tgtEl>
                                        <p:attrNameLst>
                                          <p:attrName>ppt_h</p:attrName>
                                        </p:attrNameLst>
                                      </p:cBhvr>
                                      <p:tavLst>
                                        <p:tav tm="0">
                                          <p:val>
                                            <p:fltVal val="0"/>
                                          </p:val>
                                        </p:tav>
                                        <p:tav tm="100000">
                                          <p:val>
                                            <p:strVal val="#ppt_h"/>
                                          </p:val>
                                        </p:tav>
                                      </p:tavLst>
                                    </p:anim>
                                    <p:animEffect transition="in" filter="fade">
                                      <p:cBhvr>
                                        <p:cTn id="68" dur="500"/>
                                        <p:tgtEl>
                                          <p:spTgt spid="20"/>
                                        </p:tgtEl>
                                      </p:cBhvr>
                                    </p:animEffect>
                                  </p:childTnLst>
                                </p:cTn>
                              </p:par>
                            </p:childTnLst>
                          </p:cTn>
                        </p:par>
                        <p:par>
                          <p:cTn id="69" fill="hold">
                            <p:stCondLst>
                              <p:cond delay="14264"/>
                            </p:stCondLst>
                            <p:childTnLst>
                              <p:par>
                                <p:cTn id="70" presetID="53" presetClass="entr" presetSubtype="16" fill="hold" grpId="0" nodeType="after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par>
                          <p:cTn id="75" fill="hold">
                            <p:stCondLst>
                              <p:cond delay="14764"/>
                            </p:stCondLst>
                            <p:childTnLst>
                              <p:par>
                                <p:cTn id="76" presetID="53" presetClass="entr" presetSubtype="16"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p:cTn id="78" dur="500" fill="hold"/>
                                        <p:tgtEl>
                                          <p:spTgt spid="22"/>
                                        </p:tgtEl>
                                        <p:attrNameLst>
                                          <p:attrName>ppt_w</p:attrName>
                                        </p:attrNameLst>
                                      </p:cBhvr>
                                      <p:tavLst>
                                        <p:tav tm="0">
                                          <p:val>
                                            <p:fltVal val="0"/>
                                          </p:val>
                                        </p:tav>
                                        <p:tav tm="100000">
                                          <p:val>
                                            <p:strVal val="#ppt_w"/>
                                          </p:val>
                                        </p:tav>
                                      </p:tavLst>
                                    </p:anim>
                                    <p:anim calcmode="lin" valueType="num">
                                      <p:cBhvr>
                                        <p:cTn id="79" dur="500" fill="hold"/>
                                        <p:tgtEl>
                                          <p:spTgt spid="22"/>
                                        </p:tgtEl>
                                        <p:attrNameLst>
                                          <p:attrName>ppt_h</p:attrName>
                                        </p:attrNameLst>
                                      </p:cBhvr>
                                      <p:tavLst>
                                        <p:tav tm="0">
                                          <p:val>
                                            <p:fltVal val="0"/>
                                          </p:val>
                                        </p:tav>
                                        <p:tav tm="100000">
                                          <p:val>
                                            <p:strVal val="#ppt_h"/>
                                          </p:val>
                                        </p:tav>
                                      </p:tavLst>
                                    </p:anim>
                                    <p:animEffect transition="in" filter="fade">
                                      <p:cBhvr>
                                        <p:cTn id="80" dur="500"/>
                                        <p:tgtEl>
                                          <p:spTgt spid="22"/>
                                        </p:tgtEl>
                                      </p:cBhvr>
                                    </p:animEffect>
                                  </p:childTnLst>
                                </p:cTn>
                              </p:par>
                            </p:childTnLst>
                          </p:cTn>
                        </p:par>
                        <p:par>
                          <p:cTn id="81" fill="hold">
                            <p:stCondLst>
                              <p:cond delay="15264"/>
                            </p:stCondLst>
                            <p:childTnLst>
                              <p:par>
                                <p:cTn id="82" presetID="22" presetClass="entr" presetSubtype="4" fill="hold" nodeType="after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wipe(down)">
                                      <p:cBhvr>
                                        <p:cTn id="84" dur="500"/>
                                        <p:tgtEl>
                                          <p:spTgt spid="23"/>
                                        </p:tgtEl>
                                      </p:cBhvr>
                                    </p:animEffect>
                                  </p:childTnLst>
                                </p:cTn>
                              </p:par>
                            </p:childTnLst>
                          </p:cTn>
                        </p:par>
                        <p:par>
                          <p:cTn id="85" fill="hold">
                            <p:stCondLst>
                              <p:cond delay="15764"/>
                            </p:stCondLst>
                            <p:childTnLst>
                              <p:par>
                                <p:cTn id="86" presetID="53" presetClass="entr" presetSubtype="16" fill="hold" grpId="0" nodeType="afterEffect">
                                  <p:stCondLst>
                                    <p:cond delay="0"/>
                                  </p:stCondLst>
                                  <p:childTnLst>
                                    <p:set>
                                      <p:cBhvr>
                                        <p:cTn id="87" dur="1" fill="hold">
                                          <p:stCondLst>
                                            <p:cond delay="0"/>
                                          </p:stCondLst>
                                        </p:cTn>
                                        <p:tgtEl>
                                          <p:spTgt spid="24"/>
                                        </p:tgtEl>
                                        <p:attrNameLst>
                                          <p:attrName>style.visibility</p:attrName>
                                        </p:attrNameLst>
                                      </p:cBhvr>
                                      <p:to>
                                        <p:strVal val="visible"/>
                                      </p:to>
                                    </p:set>
                                    <p:anim calcmode="lin" valueType="num">
                                      <p:cBhvr>
                                        <p:cTn id="88" dur="500" fill="hold"/>
                                        <p:tgtEl>
                                          <p:spTgt spid="24"/>
                                        </p:tgtEl>
                                        <p:attrNameLst>
                                          <p:attrName>ppt_w</p:attrName>
                                        </p:attrNameLst>
                                      </p:cBhvr>
                                      <p:tavLst>
                                        <p:tav tm="0">
                                          <p:val>
                                            <p:fltVal val="0"/>
                                          </p:val>
                                        </p:tav>
                                        <p:tav tm="100000">
                                          <p:val>
                                            <p:strVal val="#ppt_w"/>
                                          </p:val>
                                        </p:tav>
                                      </p:tavLst>
                                    </p:anim>
                                    <p:anim calcmode="lin" valueType="num">
                                      <p:cBhvr>
                                        <p:cTn id="89" dur="500" fill="hold"/>
                                        <p:tgtEl>
                                          <p:spTgt spid="24"/>
                                        </p:tgtEl>
                                        <p:attrNameLst>
                                          <p:attrName>ppt_h</p:attrName>
                                        </p:attrNameLst>
                                      </p:cBhvr>
                                      <p:tavLst>
                                        <p:tav tm="0">
                                          <p:val>
                                            <p:fltVal val="0"/>
                                          </p:val>
                                        </p:tav>
                                        <p:tav tm="100000">
                                          <p:val>
                                            <p:strVal val="#ppt_h"/>
                                          </p:val>
                                        </p:tav>
                                      </p:tavLst>
                                    </p:anim>
                                    <p:animEffect transition="in" filter="fade">
                                      <p:cBhvr>
                                        <p:cTn id="90" dur="500"/>
                                        <p:tgtEl>
                                          <p:spTgt spid="24"/>
                                        </p:tgtEl>
                                      </p:cBhvr>
                                    </p:animEffect>
                                  </p:childTnLst>
                                </p:cTn>
                              </p:par>
                            </p:childTnLst>
                          </p:cTn>
                        </p:par>
                        <p:par>
                          <p:cTn id="91" fill="hold">
                            <p:stCondLst>
                              <p:cond delay="16264"/>
                            </p:stCondLst>
                            <p:childTnLst>
                              <p:par>
                                <p:cTn id="92" presetID="53" presetClass="entr" presetSubtype="16" fill="hold" grpId="0" nodeType="afterEffect">
                                  <p:stCondLst>
                                    <p:cond delay="0"/>
                                  </p:stCondLst>
                                  <p:childTnLst>
                                    <p:set>
                                      <p:cBhvr>
                                        <p:cTn id="93" dur="1" fill="hold">
                                          <p:stCondLst>
                                            <p:cond delay="0"/>
                                          </p:stCondLst>
                                        </p:cTn>
                                        <p:tgtEl>
                                          <p:spTgt spid="18"/>
                                        </p:tgtEl>
                                        <p:attrNameLst>
                                          <p:attrName>style.visibility</p:attrName>
                                        </p:attrNameLst>
                                      </p:cBhvr>
                                      <p:to>
                                        <p:strVal val="visible"/>
                                      </p:to>
                                    </p:set>
                                    <p:anim calcmode="lin" valueType="num">
                                      <p:cBhvr>
                                        <p:cTn id="94" dur="500" fill="hold"/>
                                        <p:tgtEl>
                                          <p:spTgt spid="18"/>
                                        </p:tgtEl>
                                        <p:attrNameLst>
                                          <p:attrName>ppt_w</p:attrName>
                                        </p:attrNameLst>
                                      </p:cBhvr>
                                      <p:tavLst>
                                        <p:tav tm="0">
                                          <p:val>
                                            <p:fltVal val="0"/>
                                          </p:val>
                                        </p:tav>
                                        <p:tav tm="100000">
                                          <p:val>
                                            <p:strVal val="#ppt_w"/>
                                          </p:val>
                                        </p:tav>
                                      </p:tavLst>
                                    </p:anim>
                                    <p:anim calcmode="lin" valueType="num">
                                      <p:cBhvr>
                                        <p:cTn id="95" dur="500" fill="hold"/>
                                        <p:tgtEl>
                                          <p:spTgt spid="18"/>
                                        </p:tgtEl>
                                        <p:attrNameLst>
                                          <p:attrName>ppt_h</p:attrName>
                                        </p:attrNameLst>
                                      </p:cBhvr>
                                      <p:tavLst>
                                        <p:tav tm="0">
                                          <p:val>
                                            <p:fltVal val="0"/>
                                          </p:val>
                                        </p:tav>
                                        <p:tav tm="100000">
                                          <p:val>
                                            <p:strVal val="#ppt_h"/>
                                          </p:val>
                                        </p:tav>
                                      </p:tavLst>
                                    </p:anim>
                                    <p:animEffect transition="in" filter="fade">
                                      <p:cBhvr>
                                        <p:cTn id="96" dur="500"/>
                                        <p:tgtEl>
                                          <p:spTgt spid="18"/>
                                        </p:tgtEl>
                                      </p:cBhvr>
                                    </p:animEffect>
                                  </p:childTnLst>
                                </p:cTn>
                              </p:par>
                              <p:par>
                                <p:cTn id="97" presetID="42" presetClass="entr" presetSubtype="0" fill="hold" grpId="0" nodeType="with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fade">
                                      <p:cBhvr>
                                        <p:cTn id="99" dur="500"/>
                                        <p:tgtEl>
                                          <p:spTgt spid="25"/>
                                        </p:tgtEl>
                                      </p:cBhvr>
                                    </p:animEffect>
                                    <p:anim calcmode="lin" valueType="num">
                                      <p:cBhvr>
                                        <p:cTn id="100" dur="500" fill="hold"/>
                                        <p:tgtEl>
                                          <p:spTgt spid="25"/>
                                        </p:tgtEl>
                                        <p:attrNameLst>
                                          <p:attrName>ppt_x</p:attrName>
                                        </p:attrNameLst>
                                      </p:cBhvr>
                                      <p:tavLst>
                                        <p:tav tm="0">
                                          <p:val>
                                            <p:strVal val="#ppt_x"/>
                                          </p:val>
                                        </p:tav>
                                        <p:tav tm="100000">
                                          <p:val>
                                            <p:strVal val="#ppt_x"/>
                                          </p:val>
                                        </p:tav>
                                      </p:tavLst>
                                    </p:anim>
                                    <p:anim calcmode="lin" valueType="num">
                                      <p:cBhvr>
                                        <p:cTn id="101" dur="500" fill="hold"/>
                                        <p:tgtEl>
                                          <p:spTgt spid="25"/>
                                        </p:tgtEl>
                                        <p:attrNameLst>
                                          <p:attrName>ppt_y</p:attrName>
                                        </p:attrNameLst>
                                      </p:cBhvr>
                                      <p:tavLst>
                                        <p:tav tm="0">
                                          <p:val>
                                            <p:strVal val="#ppt_y+.1"/>
                                          </p:val>
                                        </p:tav>
                                        <p:tav tm="100000">
                                          <p:val>
                                            <p:strVal val="#ppt_y"/>
                                          </p:val>
                                        </p:tav>
                                      </p:tavLst>
                                    </p:anim>
                                  </p:childTnLst>
                                </p:cTn>
                              </p:par>
                              <p:par>
                                <p:cTn id="102" presetID="47" presetClass="entr" presetSubtype="0" fill="hold" grpId="0" nodeType="withEffect">
                                  <p:stCondLst>
                                    <p:cond delay="0"/>
                                  </p:stCondLst>
                                  <p:childTnLst>
                                    <p:set>
                                      <p:cBhvr>
                                        <p:cTn id="103" dur="1" fill="hold">
                                          <p:stCondLst>
                                            <p:cond delay="0"/>
                                          </p:stCondLst>
                                        </p:cTn>
                                        <p:tgtEl>
                                          <p:spTgt spid="2"/>
                                        </p:tgtEl>
                                        <p:attrNameLst>
                                          <p:attrName>style.visibility</p:attrName>
                                        </p:attrNameLst>
                                      </p:cBhvr>
                                      <p:to>
                                        <p:strVal val="visible"/>
                                      </p:to>
                                    </p:set>
                                    <p:animEffect transition="in" filter="fade">
                                      <p:cBhvr>
                                        <p:cTn id="104" dur="500"/>
                                        <p:tgtEl>
                                          <p:spTgt spid="2"/>
                                        </p:tgtEl>
                                      </p:cBhvr>
                                    </p:animEffect>
                                    <p:anim calcmode="lin" valueType="num">
                                      <p:cBhvr>
                                        <p:cTn id="105" dur="500" fill="hold"/>
                                        <p:tgtEl>
                                          <p:spTgt spid="2"/>
                                        </p:tgtEl>
                                        <p:attrNameLst>
                                          <p:attrName>ppt_x</p:attrName>
                                        </p:attrNameLst>
                                      </p:cBhvr>
                                      <p:tavLst>
                                        <p:tav tm="0">
                                          <p:val>
                                            <p:strVal val="#ppt_x"/>
                                          </p:val>
                                        </p:tav>
                                        <p:tav tm="100000">
                                          <p:val>
                                            <p:strVal val="#ppt_x"/>
                                          </p:val>
                                        </p:tav>
                                      </p:tavLst>
                                    </p:anim>
                                    <p:anim calcmode="lin" valueType="num">
                                      <p:cBhvr>
                                        <p:cTn id="106"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2"/>
                                            </p:cond>
                                          </p:stCondLst>
                                          <p:endCondLst>
                                            <p:cond evt="onStopAudio" delay="0">
                                              <p:tgtEl>
                                                <p:sldTgt/>
                                              </p:tgtEl>
                                            </p:cond>
                                          </p:endCondLst>
                                        </p:cTn>
                                        <p:tgtEl>
                                          <p:sndTgt r:embed="rId5" name="6th cent.wav"/>
                                        </p:tgtEl>
                                      </p:cMediaNode>
                                    </p:audio>
                                  </p:subTnLst>
                                </p:cTn>
                              </p:par>
                            </p:childTnLst>
                          </p:cTn>
                        </p:par>
                        <p:par>
                          <p:cTn id="107" fill="hold">
                            <p:stCondLst>
                              <p:cond delay="16764"/>
                            </p:stCondLst>
                            <p:childTnLst>
                              <p:par>
                                <p:cTn id="108" presetID="22" presetClass="entr" presetSubtype="8" fill="hold" nodeType="afterEffect">
                                  <p:stCondLst>
                                    <p:cond delay="0"/>
                                  </p:stCondLst>
                                  <p:childTnLst>
                                    <p:set>
                                      <p:cBhvr>
                                        <p:cTn id="109" dur="1" fill="hold">
                                          <p:stCondLst>
                                            <p:cond delay="0"/>
                                          </p:stCondLst>
                                        </p:cTn>
                                        <p:tgtEl>
                                          <p:spTgt spid="68"/>
                                        </p:tgtEl>
                                        <p:attrNameLst>
                                          <p:attrName>style.visibility</p:attrName>
                                        </p:attrNameLst>
                                      </p:cBhvr>
                                      <p:to>
                                        <p:strVal val="visible"/>
                                      </p:to>
                                    </p:set>
                                    <p:animEffect transition="in" filter="wipe(left)">
                                      <p:cBhvr>
                                        <p:cTn id="110" dur="13500"/>
                                        <p:tgtEl>
                                          <p:spTgt spid="68"/>
                                        </p:tgtEl>
                                      </p:cBhvr>
                                    </p:animEffect>
                                  </p:childTnLst>
                                </p:cTn>
                              </p:par>
                            </p:childTnLst>
                          </p:cTn>
                        </p:par>
                        <p:par>
                          <p:cTn id="111" fill="hold">
                            <p:stCondLst>
                              <p:cond delay="30264"/>
                            </p:stCondLst>
                            <p:childTnLst>
                              <p:par>
                                <p:cTn id="112" presetID="22" presetClass="entr" presetSubtype="8" fill="hold" nodeType="afterEffect">
                                  <p:stCondLst>
                                    <p:cond delay="0"/>
                                  </p:stCondLst>
                                  <p:childTnLst>
                                    <p:set>
                                      <p:cBhvr>
                                        <p:cTn id="113" dur="1" fill="hold">
                                          <p:stCondLst>
                                            <p:cond delay="0"/>
                                          </p:stCondLst>
                                        </p:cTn>
                                        <p:tgtEl>
                                          <p:spTgt spid="28"/>
                                        </p:tgtEl>
                                        <p:attrNameLst>
                                          <p:attrName>style.visibility</p:attrName>
                                        </p:attrNameLst>
                                      </p:cBhvr>
                                      <p:to>
                                        <p:strVal val="visible"/>
                                      </p:to>
                                    </p:set>
                                    <p:animEffect transition="in" filter="wipe(left)">
                                      <p:cBhvr>
                                        <p:cTn id="114" dur="500"/>
                                        <p:tgtEl>
                                          <p:spTgt spid="28"/>
                                        </p:tgtEl>
                                      </p:cBhvr>
                                    </p:animEffect>
                                  </p:childTnLst>
                                </p:cTn>
                              </p:par>
                            </p:childTnLst>
                          </p:cTn>
                        </p:par>
                        <p:par>
                          <p:cTn id="115" fill="hold">
                            <p:stCondLst>
                              <p:cond delay="30764"/>
                            </p:stCondLst>
                            <p:childTnLst>
                              <p:par>
                                <p:cTn id="116" presetID="53" presetClass="entr" presetSubtype="16" fill="hold" grpId="0" nodeType="afterEffect">
                                  <p:stCondLst>
                                    <p:cond delay="0"/>
                                  </p:stCondLst>
                                  <p:childTnLst>
                                    <p:set>
                                      <p:cBhvr>
                                        <p:cTn id="117" dur="1" fill="hold">
                                          <p:stCondLst>
                                            <p:cond delay="0"/>
                                          </p:stCondLst>
                                        </p:cTn>
                                        <p:tgtEl>
                                          <p:spTgt spid="29"/>
                                        </p:tgtEl>
                                        <p:attrNameLst>
                                          <p:attrName>style.visibility</p:attrName>
                                        </p:attrNameLst>
                                      </p:cBhvr>
                                      <p:to>
                                        <p:strVal val="visible"/>
                                      </p:to>
                                    </p:set>
                                    <p:anim calcmode="lin" valueType="num">
                                      <p:cBhvr>
                                        <p:cTn id="118" dur="500" fill="hold"/>
                                        <p:tgtEl>
                                          <p:spTgt spid="29"/>
                                        </p:tgtEl>
                                        <p:attrNameLst>
                                          <p:attrName>ppt_w</p:attrName>
                                        </p:attrNameLst>
                                      </p:cBhvr>
                                      <p:tavLst>
                                        <p:tav tm="0">
                                          <p:val>
                                            <p:fltVal val="0"/>
                                          </p:val>
                                        </p:tav>
                                        <p:tav tm="100000">
                                          <p:val>
                                            <p:strVal val="#ppt_w"/>
                                          </p:val>
                                        </p:tav>
                                      </p:tavLst>
                                    </p:anim>
                                    <p:anim calcmode="lin" valueType="num">
                                      <p:cBhvr>
                                        <p:cTn id="119" dur="500" fill="hold"/>
                                        <p:tgtEl>
                                          <p:spTgt spid="29"/>
                                        </p:tgtEl>
                                        <p:attrNameLst>
                                          <p:attrName>ppt_h</p:attrName>
                                        </p:attrNameLst>
                                      </p:cBhvr>
                                      <p:tavLst>
                                        <p:tav tm="0">
                                          <p:val>
                                            <p:fltVal val="0"/>
                                          </p:val>
                                        </p:tav>
                                        <p:tav tm="100000">
                                          <p:val>
                                            <p:strVal val="#ppt_h"/>
                                          </p:val>
                                        </p:tav>
                                      </p:tavLst>
                                    </p:anim>
                                    <p:animEffect transition="in" filter="fade">
                                      <p:cBhvr>
                                        <p:cTn id="120" dur="500"/>
                                        <p:tgtEl>
                                          <p:spTgt spid="29"/>
                                        </p:tgtEl>
                                      </p:cBhvr>
                                    </p:animEffect>
                                  </p:childTnLst>
                                </p:cTn>
                              </p:par>
                            </p:childTnLst>
                          </p:cTn>
                        </p:par>
                        <p:par>
                          <p:cTn id="121" fill="hold">
                            <p:stCondLst>
                              <p:cond delay="31264"/>
                            </p:stCondLst>
                            <p:childTnLst>
                              <p:par>
                                <p:cTn id="122" presetID="53" presetClass="entr" presetSubtype="16" fill="hold" grpId="0" nodeType="afterEffect">
                                  <p:stCondLst>
                                    <p:cond delay="0"/>
                                  </p:stCondLst>
                                  <p:childTnLst>
                                    <p:set>
                                      <p:cBhvr>
                                        <p:cTn id="123" dur="1" fill="hold">
                                          <p:stCondLst>
                                            <p:cond delay="0"/>
                                          </p:stCondLst>
                                        </p:cTn>
                                        <p:tgtEl>
                                          <p:spTgt spid="30"/>
                                        </p:tgtEl>
                                        <p:attrNameLst>
                                          <p:attrName>style.visibility</p:attrName>
                                        </p:attrNameLst>
                                      </p:cBhvr>
                                      <p:to>
                                        <p:strVal val="visible"/>
                                      </p:to>
                                    </p:set>
                                    <p:anim calcmode="lin" valueType="num">
                                      <p:cBhvr>
                                        <p:cTn id="124" dur="500" fill="hold"/>
                                        <p:tgtEl>
                                          <p:spTgt spid="30"/>
                                        </p:tgtEl>
                                        <p:attrNameLst>
                                          <p:attrName>ppt_w</p:attrName>
                                        </p:attrNameLst>
                                      </p:cBhvr>
                                      <p:tavLst>
                                        <p:tav tm="0">
                                          <p:val>
                                            <p:fltVal val="0"/>
                                          </p:val>
                                        </p:tav>
                                        <p:tav tm="100000">
                                          <p:val>
                                            <p:strVal val="#ppt_w"/>
                                          </p:val>
                                        </p:tav>
                                      </p:tavLst>
                                    </p:anim>
                                    <p:anim calcmode="lin" valueType="num">
                                      <p:cBhvr>
                                        <p:cTn id="125" dur="500" fill="hold"/>
                                        <p:tgtEl>
                                          <p:spTgt spid="30"/>
                                        </p:tgtEl>
                                        <p:attrNameLst>
                                          <p:attrName>ppt_h</p:attrName>
                                        </p:attrNameLst>
                                      </p:cBhvr>
                                      <p:tavLst>
                                        <p:tav tm="0">
                                          <p:val>
                                            <p:fltVal val="0"/>
                                          </p:val>
                                        </p:tav>
                                        <p:tav tm="100000">
                                          <p:val>
                                            <p:strVal val="#ppt_h"/>
                                          </p:val>
                                        </p:tav>
                                      </p:tavLst>
                                    </p:anim>
                                    <p:animEffect transition="in" filter="fade">
                                      <p:cBhvr>
                                        <p:cTn id="126" dur="500"/>
                                        <p:tgtEl>
                                          <p:spTgt spid="30"/>
                                        </p:tgtEl>
                                      </p:cBhvr>
                                    </p:animEffect>
                                  </p:childTnLst>
                                </p:cTn>
                              </p:par>
                            </p:childTnLst>
                          </p:cTn>
                        </p:par>
                        <p:par>
                          <p:cTn id="127" fill="hold">
                            <p:stCondLst>
                              <p:cond delay="31764"/>
                            </p:stCondLst>
                            <p:childTnLst>
                              <p:par>
                                <p:cTn id="128" presetID="53" presetClass="entr" presetSubtype="16" fill="hold" grpId="0" nodeType="afterEffect">
                                  <p:stCondLst>
                                    <p:cond delay="0"/>
                                  </p:stCondLst>
                                  <p:childTnLst>
                                    <p:set>
                                      <p:cBhvr>
                                        <p:cTn id="129" dur="1" fill="hold">
                                          <p:stCondLst>
                                            <p:cond delay="0"/>
                                          </p:stCondLst>
                                        </p:cTn>
                                        <p:tgtEl>
                                          <p:spTgt spid="31"/>
                                        </p:tgtEl>
                                        <p:attrNameLst>
                                          <p:attrName>style.visibility</p:attrName>
                                        </p:attrNameLst>
                                      </p:cBhvr>
                                      <p:to>
                                        <p:strVal val="visible"/>
                                      </p:to>
                                    </p:set>
                                    <p:anim calcmode="lin" valueType="num">
                                      <p:cBhvr>
                                        <p:cTn id="130" dur="500" fill="hold"/>
                                        <p:tgtEl>
                                          <p:spTgt spid="31"/>
                                        </p:tgtEl>
                                        <p:attrNameLst>
                                          <p:attrName>ppt_w</p:attrName>
                                        </p:attrNameLst>
                                      </p:cBhvr>
                                      <p:tavLst>
                                        <p:tav tm="0">
                                          <p:val>
                                            <p:fltVal val="0"/>
                                          </p:val>
                                        </p:tav>
                                        <p:tav tm="100000">
                                          <p:val>
                                            <p:strVal val="#ppt_w"/>
                                          </p:val>
                                        </p:tav>
                                      </p:tavLst>
                                    </p:anim>
                                    <p:anim calcmode="lin" valueType="num">
                                      <p:cBhvr>
                                        <p:cTn id="131" dur="500" fill="hold"/>
                                        <p:tgtEl>
                                          <p:spTgt spid="31"/>
                                        </p:tgtEl>
                                        <p:attrNameLst>
                                          <p:attrName>ppt_h</p:attrName>
                                        </p:attrNameLst>
                                      </p:cBhvr>
                                      <p:tavLst>
                                        <p:tav tm="0">
                                          <p:val>
                                            <p:fltVal val="0"/>
                                          </p:val>
                                        </p:tav>
                                        <p:tav tm="100000">
                                          <p:val>
                                            <p:strVal val="#ppt_h"/>
                                          </p:val>
                                        </p:tav>
                                      </p:tavLst>
                                    </p:anim>
                                    <p:animEffect transition="in" filter="fade">
                                      <p:cBhvr>
                                        <p:cTn id="132" dur="500"/>
                                        <p:tgtEl>
                                          <p:spTgt spid="31"/>
                                        </p:tgtEl>
                                      </p:cBhvr>
                                    </p:animEffect>
                                  </p:childTnLst>
                                </p:cTn>
                              </p:par>
                            </p:childTnLst>
                          </p:cTn>
                        </p:par>
                        <p:par>
                          <p:cTn id="133" fill="hold">
                            <p:stCondLst>
                              <p:cond delay="32264"/>
                            </p:stCondLst>
                            <p:childTnLst>
                              <p:par>
                                <p:cTn id="134" presetID="22" presetClass="entr" presetSubtype="1" fill="hold" nodeType="afterEffect">
                                  <p:stCondLst>
                                    <p:cond delay="0"/>
                                  </p:stCondLst>
                                  <p:childTnLst>
                                    <p:set>
                                      <p:cBhvr>
                                        <p:cTn id="135" dur="1" fill="hold">
                                          <p:stCondLst>
                                            <p:cond delay="0"/>
                                          </p:stCondLst>
                                        </p:cTn>
                                        <p:tgtEl>
                                          <p:spTgt spid="32"/>
                                        </p:tgtEl>
                                        <p:attrNameLst>
                                          <p:attrName>style.visibility</p:attrName>
                                        </p:attrNameLst>
                                      </p:cBhvr>
                                      <p:to>
                                        <p:strVal val="visible"/>
                                      </p:to>
                                    </p:set>
                                    <p:animEffect transition="in" filter="wipe(up)">
                                      <p:cBhvr>
                                        <p:cTn id="136" dur="500"/>
                                        <p:tgtEl>
                                          <p:spTgt spid="32"/>
                                        </p:tgtEl>
                                      </p:cBhvr>
                                    </p:animEffect>
                                  </p:childTnLst>
                                </p:cTn>
                              </p:par>
                            </p:childTnLst>
                          </p:cTn>
                        </p:par>
                        <p:par>
                          <p:cTn id="137" fill="hold">
                            <p:stCondLst>
                              <p:cond delay="32764"/>
                            </p:stCondLst>
                            <p:childTnLst>
                              <p:par>
                                <p:cTn id="138" presetID="53" presetClass="entr" presetSubtype="16" fill="hold" grpId="0" nodeType="afterEffect">
                                  <p:stCondLst>
                                    <p:cond delay="0"/>
                                  </p:stCondLst>
                                  <p:childTnLst>
                                    <p:set>
                                      <p:cBhvr>
                                        <p:cTn id="139" dur="1" fill="hold">
                                          <p:stCondLst>
                                            <p:cond delay="0"/>
                                          </p:stCondLst>
                                        </p:cTn>
                                        <p:tgtEl>
                                          <p:spTgt spid="33"/>
                                        </p:tgtEl>
                                        <p:attrNameLst>
                                          <p:attrName>style.visibility</p:attrName>
                                        </p:attrNameLst>
                                      </p:cBhvr>
                                      <p:to>
                                        <p:strVal val="visible"/>
                                      </p:to>
                                    </p:set>
                                    <p:anim calcmode="lin" valueType="num">
                                      <p:cBhvr>
                                        <p:cTn id="140" dur="500" fill="hold"/>
                                        <p:tgtEl>
                                          <p:spTgt spid="33"/>
                                        </p:tgtEl>
                                        <p:attrNameLst>
                                          <p:attrName>ppt_w</p:attrName>
                                        </p:attrNameLst>
                                      </p:cBhvr>
                                      <p:tavLst>
                                        <p:tav tm="0">
                                          <p:val>
                                            <p:fltVal val="0"/>
                                          </p:val>
                                        </p:tav>
                                        <p:tav tm="100000">
                                          <p:val>
                                            <p:strVal val="#ppt_w"/>
                                          </p:val>
                                        </p:tav>
                                      </p:tavLst>
                                    </p:anim>
                                    <p:anim calcmode="lin" valueType="num">
                                      <p:cBhvr>
                                        <p:cTn id="141" dur="500" fill="hold"/>
                                        <p:tgtEl>
                                          <p:spTgt spid="33"/>
                                        </p:tgtEl>
                                        <p:attrNameLst>
                                          <p:attrName>ppt_h</p:attrName>
                                        </p:attrNameLst>
                                      </p:cBhvr>
                                      <p:tavLst>
                                        <p:tav tm="0">
                                          <p:val>
                                            <p:fltVal val="0"/>
                                          </p:val>
                                        </p:tav>
                                        <p:tav tm="100000">
                                          <p:val>
                                            <p:strVal val="#ppt_h"/>
                                          </p:val>
                                        </p:tav>
                                      </p:tavLst>
                                    </p:anim>
                                    <p:animEffect transition="in" filter="fade">
                                      <p:cBhvr>
                                        <p:cTn id="142" dur="500"/>
                                        <p:tgtEl>
                                          <p:spTgt spid="33"/>
                                        </p:tgtEl>
                                      </p:cBhvr>
                                    </p:animEffect>
                                  </p:childTnLst>
                                </p:cTn>
                              </p:par>
                            </p:childTnLst>
                          </p:cTn>
                        </p:par>
                        <p:par>
                          <p:cTn id="143" fill="hold">
                            <p:stCondLst>
                              <p:cond delay="33264"/>
                            </p:stCondLst>
                            <p:childTnLst>
                              <p:par>
                                <p:cTn id="144" presetID="53" presetClass="entr" presetSubtype="16" fill="hold" grpId="0" nodeType="afterEffect">
                                  <p:stCondLst>
                                    <p:cond delay="0"/>
                                  </p:stCondLst>
                                  <p:childTnLst>
                                    <p:set>
                                      <p:cBhvr>
                                        <p:cTn id="145" dur="1" fill="hold">
                                          <p:stCondLst>
                                            <p:cond delay="0"/>
                                          </p:stCondLst>
                                        </p:cTn>
                                        <p:tgtEl>
                                          <p:spTgt spid="27"/>
                                        </p:tgtEl>
                                        <p:attrNameLst>
                                          <p:attrName>style.visibility</p:attrName>
                                        </p:attrNameLst>
                                      </p:cBhvr>
                                      <p:to>
                                        <p:strVal val="visible"/>
                                      </p:to>
                                    </p:set>
                                    <p:anim calcmode="lin" valueType="num">
                                      <p:cBhvr>
                                        <p:cTn id="146" dur="500" fill="hold"/>
                                        <p:tgtEl>
                                          <p:spTgt spid="27"/>
                                        </p:tgtEl>
                                        <p:attrNameLst>
                                          <p:attrName>ppt_w</p:attrName>
                                        </p:attrNameLst>
                                      </p:cBhvr>
                                      <p:tavLst>
                                        <p:tav tm="0">
                                          <p:val>
                                            <p:fltVal val="0"/>
                                          </p:val>
                                        </p:tav>
                                        <p:tav tm="100000">
                                          <p:val>
                                            <p:strVal val="#ppt_w"/>
                                          </p:val>
                                        </p:tav>
                                      </p:tavLst>
                                    </p:anim>
                                    <p:anim calcmode="lin" valueType="num">
                                      <p:cBhvr>
                                        <p:cTn id="147" dur="500" fill="hold"/>
                                        <p:tgtEl>
                                          <p:spTgt spid="27"/>
                                        </p:tgtEl>
                                        <p:attrNameLst>
                                          <p:attrName>ppt_h</p:attrName>
                                        </p:attrNameLst>
                                      </p:cBhvr>
                                      <p:tavLst>
                                        <p:tav tm="0">
                                          <p:val>
                                            <p:fltVal val="0"/>
                                          </p:val>
                                        </p:tav>
                                        <p:tav tm="100000">
                                          <p:val>
                                            <p:strVal val="#ppt_h"/>
                                          </p:val>
                                        </p:tav>
                                      </p:tavLst>
                                    </p:anim>
                                    <p:animEffect transition="in" filter="fade">
                                      <p:cBhvr>
                                        <p:cTn id="148" dur="500"/>
                                        <p:tgtEl>
                                          <p:spTgt spid="27"/>
                                        </p:tgtEl>
                                      </p:cBhvr>
                                    </p:animEffect>
                                  </p:childTnLst>
                                </p:cTn>
                              </p:par>
                              <p:par>
                                <p:cTn id="149" presetID="47" presetClass="entr" presetSubtype="0" fill="hold" grpId="0" nodeType="withEffect">
                                  <p:stCondLst>
                                    <p:cond delay="0"/>
                                  </p:stCondLst>
                                  <p:childTnLst>
                                    <p:set>
                                      <p:cBhvr>
                                        <p:cTn id="150" dur="1" fill="hold">
                                          <p:stCondLst>
                                            <p:cond delay="0"/>
                                          </p:stCondLst>
                                        </p:cTn>
                                        <p:tgtEl>
                                          <p:spTgt spid="34"/>
                                        </p:tgtEl>
                                        <p:attrNameLst>
                                          <p:attrName>style.visibility</p:attrName>
                                        </p:attrNameLst>
                                      </p:cBhvr>
                                      <p:to>
                                        <p:strVal val="visible"/>
                                      </p:to>
                                    </p:set>
                                    <p:animEffect transition="in" filter="fade">
                                      <p:cBhvr>
                                        <p:cTn id="151" dur="500"/>
                                        <p:tgtEl>
                                          <p:spTgt spid="34"/>
                                        </p:tgtEl>
                                      </p:cBhvr>
                                    </p:animEffect>
                                    <p:anim calcmode="lin" valueType="num">
                                      <p:cBhvr>
                                        <p:cTn id="152" dur="500" fill="hold"/>
                                        <p:tgtEl>
                                          <p:spTgt spid="34"/>
                                        </p:tgtEl>
                                        <p:attrNameLst>
                                          <p:attrName>ppt_x</p:attrName>
                                        </p:attrNameLst>
                                      </p:cBhvr>
                                      <p:tavLst>
                                        <p:tav tm="0">
                                          <p:val>
                                            <p:strVal val="#ppt_x"/>
                                          </p:val>
                                        </p:tav>
                                        <p:tav tm="100000">
                                          <p:val>
                                            <p:strVal val="#ppt_x"/>
                                          </p:val>
                                        </p:tav>
                                      </p:tavLst>
                                    </p:anim>
                                    <p:anim calcmode="lin" valueType="num">
                                      <p:cBhvr>
                                        <p:cTn id="153" dur="500" fill="hold"/>
                                        <p:tgtEl>
                                          <p:spTgt spid="34"/>
                                        </p:tgtEl>
                                        <p:attrNameLst>
                                          <p:attrName>ppt_y</p:attrName>
                                        </p:attrNameLst>
                                      </p:cBhvr>
                                      <p:tavLst>
                                        <p:tav tm="0">
                                          <p:val>
                                            <p:strVal val="#ppt_y-.1"/>
                                          </p:val>
                                        </p:tav>
                                        <p:tav tm="100000">
                                          <p:val>
                                            <p:strVal val="#ppt_y"/>
                                          </p:val>
                                        </p:tav>
                                      </p:tavLst>
                                    </p:anim>
                                  </p:childTnLst>
                                </p:cTn>
                              </p:par>
                              <p:par>
                                <p:cTn id="154" presetID="42" presetClass="entr" presetSubtype="0" fill="hold" grpId="0" nodeType="withEffect">
                                  <p:stCondLst>
                                    <p:cond delay="0"/>
                                  </p:stCondLst>
                                  <p:childTnLst>
                                    <p:set>
                                      <p:cBhvr>
                                        <p:cTn id="155" dur="1" fill="hold">
                                          <p:stCondLst>
                                            <p:cond delay="0"/>
                                          </p:stCondLst>
                                        </p:cTn>
                                        <p:tgtEl>
                                          <p:spTgt spid="35"/>
                                        </p:tgtEl>
                                        <p:attrNameLst>
                                          <p:attrName>style.visibility</p:attrName>
                                        </p:attrNameLst>
                                      </p:cBhvr>
                                      <p:to>
                                        <p:strVal val="visible"/>
                                      </p:to>
                                    </p:set>
                                    <p:animEffect transition="in" filter="fade">
                                      <p:cBhvr>
                                        <p:cTn id="156" dur="500"/>
                                        <p:tgtEl>
                                          <p:spTgt spid="35"/>
                                        </p:tgtEl>
                                      </p:cBhvr>
                                    </p:animEffect>
                                    <p:anim calcmode="lin" valueType="num">
                                      <p:cBhvr>
                                        <p:cTn id="157" dur="500" fill="hold"/>
                                        <p:tgtEl>
                                          <p:spTgt spid="35"/>
                                        </p:tgtEl>
                                        <p:attrNameLst>
                                          <p:attrName>ppt_x</p:attrName>
                                        </p:attrNameLst>
                                      </p:cBhvr>
                                      <p:tavLst>
                                        <p:tav tm="0">
                                          <p:val>
                                            <p:strVal val="#ppt_x"/>
                                          </p:val>
                                        </p:tav>
                                        <p:tav tm="100000">
                                          <p:val>
                                            <p:strVal val="#ppt_x"/>
                                          </p:val>
                                        </p:tav>
                                      </p:tavLst>
                                    </p:anim>
                                    <p:anim calcmode="lin" valueType="num">
                                      <p:cBhvr>
                                        <p:cTn id="158" dur="500" fill="hold"/>
                                        <p:tgtEl>
                                          <p:spTgt spid="3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4"/>
                                            </p:cond>
                                          </p:stCondLst>
                                          <p:endCondLst>
                                            <p:cond evt="onStopAudio" delay="0">
                                              <p:tgtEl>
                                                <p:sldTgt/>
                                              </p:tgtEl>
                                            </p:cond>
                                          </p:endCondLst>
                                        </p:cTn>
                                        <p:tgtEl>
                                          <p:sndTgt r:embed="rId6" name="1200-1300.wav"/>
                                        </p:tgtEl>
                                      </p:cMediaNode>
                                    </p:audio>
                                  </p:subTnLst>
                                </p:cTn>
                              </p:par>
                            </p:childTnLst>
                          </p:cTn>
                        </p:par>
                        <p:par>
                          <p:cTn id="159" fill="hold">
                            <p:stCondLst>
                              <p:cond delay="33764"/>
                            </p:stCondLst>
                            <p:childTnLst>
                              <p:par>
                                <p:cTn id="160" presetID="22" presetClass="entr" presetSubtype="8" fill="hold" nodeType="afterEffect">
                                  <p:stCondLst>
                                    <p:cond delay="0"/>
                                  </p:stCondLst>
                                  <p:childTnLst>
                                    <p:set>
                                      <p:cBhvr>
                                        <p:cTn id="161" dur="1" fill="hold">
                                          <p:stCondLst>
                                            <p:cond delay="0"/>
                                          </p:stCondLst>
                                        </p:cTn>
                                        <p:tgtEl>
                                          <p:spTgt spid="66"/>
                                        </p:tgtEl>
                                        <p:attrNameLst>
                                          <p:attrName>style.visibility</p:attrName>
                                        </p:attrNameLst>
                                      </p:cBhvr>
                                      <p:to>
                                        <p:strVal val="visible"/>
                                      </p:to>
                                    </p:set>
                                    <p:animEffect transition="in" filter="wipe(left)">
                                      <p:cBhvr>
                                        <p:cTn id="162" dur="5500"/>
                                        <p:tgtEl>
                                          <p:spTgt spid="66"/>
                                        </p:tgtEl>
                                      </p:cBhvr>
                                    </p:animEffect>
                                  </p:childTnLst>
                                </p:cTn>
                              </p:par>
                            </p:childTnLst>
                          </p:cTn>
                        </p:par>
                        <p:par>
                          <p:cTn id="163" fill="hold">
                            <p:stCondLst>
                              <p:cond delay="39264"/>
                            </p:stCondLst>
                            <p:childTnLst>
                              <p:par>
                                <p:cTn id="164" presetID="22" presetClass="entr" presetSubtype="8" fill="hold" nodeType="afterEffect">
                                  <p:stCondLst>
                                    <p:cond delay="0"/>
                                  </p:stCondLst>
                                  <p:childTnLst>
                                    <p:set>
                                      <p:cBhvr>
                                        <p:cTn id="165" dur="1" fill="hold">
                                          <p:stCondLst>
                                            <p:cond delay="0"/>
                                          </p:stCondLst>
                                        </p:cTn>
                                        <p:tgtEl>
                                          <p:spTgt spid="44"/>
                                        </p:tgtEl>
                                        <p:attrNameLst>
                                          <p:attrName>style.visibility</p:attrName>
                                        </p:attrNameLst>
                                      </p:cBhvr>
                                      <p:to>
                                        <p:strVal val="visible"/>
                                      </p:to>
                                    </p:set>
                                    <p:animEffect transition="in" filter="wipe(left)">
                                      <p:cBhvr>
                                        <p:cTn id="166" dur="500"/>
                                        <p:tgtEl>
                                          <p:spTgt spid="44"/>
                                        </p:tgtEl>
                                      </p:cBhvr>
                                    </p:animEffect>
                                  </p:childTnLst>
                                </p:cTn>
                              </p:par>
                            </p:childTnLst>
                          </p:cTn>
                        </p:par>
                        <p:par>
                          <p:cTn id="167" fill="hold">
                            <p:stCondLst>
                              <p:cond delay="39764"/>
                            </p:stCondLst>
                            <p:childTnLst>
                              <p:par>
                                <p:cTn id="168" presetID="53" presetClass="entr" presetSubtype="16" fill="hold" grpId="0" nodeType="afterEffect">
                                  <p:stCondLst>
                                    <p:cond delay="0"/>
                                  </p:stCondLst>
                                  <p:childTnLst>
                                    <p:set>
                                      <p:cBhvr>
                                        <p:cTn id="169" dur="1" fill="hold">
                                          <p:stCondLst>
                                            <p:cond delay="0"/>
                                          </p:stCondLst>
                                        </p:cTn>
                                        <p:tgtEl>
                                          <p:spTgt spid="46"/>
                                        </p:tgtEl>
                                        <p:attrNameLst>
                                          <p:attrName>style.visibility</p:attrName>
                                        </p:attrNameLst>
                                      </p:cBhvr>
                                      <p:to>
                                        <p:strVal val="visible"/>
                                      </p:to>
                                    </p:set>
                                    <p:anim calcmode="lin" valueType="num">
                                      <p:cBhvr>
                                        <p:cTn id="170" dur="500" fill="hold"/>
                                        <p:tgtEl>
                                          <p:spTgt spid="46"/>
                                        </p:tgtEl>
                                        <p:attrNameLst>
                                          <p:attrName>ppt_w</p:attrName>
                                        </p:attrNameLst>
                                      </p:cBhvr>
                                      <p:tavLst>
                                        <p:tav tm="0">
                                          <p:val>
                                            <p:fltVal val="0"/>
                                          </p:val>
                                        </p:tav>
                                        <p:tav tm="100000">
                                          <p:val>
                                            <p:strVal val="#ppt_w"/>
                                          </p:val>
                                        </p:tav>
                                      </p:tavLst>
                                    </p:anim>
                                    <p:anim calcmode="lin" valueType="num">
                                      <p:cBhvr>
                                        <p:cTn id="171" dur="500" fill="hold"/>
                                        <p:tgtEl>
                                          <p:spTgt spid="46"/>
                                        </p:tgtEl>
                                        <p:attrNameLst>
                                          <p:attrName>ppt_h</p:attrName>
                                        </p:attrNameLst>
                                      </p:cBhvr>
                                      <p:tavLst>
                                        <p:tav tm="0">
                                          <p:val>
                                            <p:fltVal val="0"/>
                                          </p:val>
                                        </p:tav>
                                        <p:tav tm="100000">
                                          <p:val>
                                            <p:strVal val="#ppt_h"/>
                                          </p:val>
                                        </p:tav>
                                      </p:tavLst>
                                    </p:anim>
                                    <p:animEffect transition="in" filter="fade">
                                      <p:cBhvr>
                                        <p:cTn id="172" dur="500"/>
                                        <p:tgtEl>
                                          <p:spTgt spid="46"/>
                                        </p:tgtEl>
                                      </p:cBhvr>
                                    </p:animEffect>
                                  </p:childTnLst>
                                </p:cTn>
                              </p:par>
                            </p:childTnLst>
                          </p:cTn>
                        </p:par>
                        <p:par>
                          <p:cTn id="173" fill="hold">
                            <p:stCondLst>
                              <p:cond delay="40264"/>
                            </p:stCondLst>
                            <p:childTnLst>
                              <p:par>
                                <p:cTn id="174" presetID="53" presetClass="entr" presetSubtype="16" fill="hold" grpId="0" nodeType="afterEffect">
                                  <p:stCondLst>
                                    <p:cond delay="0"/>
                                  </p:stCondLst>
                                  <p:childTnLst>
                                    <p:set>
                                      <p:cBhvr>
                                        <p:cTn id="175" dur="1" fill="hold">
                                          <p:stCondLst>
                                            <p:cond delay="0"/>
                                          </p:stCondLst>
                                        </p:cTn>
                                        <p:tgtEl>
                                          <p:spTgt spid="47"/>
                                        </p:tgtEl>
                                        <p:attrNameLst>
                                          <p:attrName>style.visibility</p:attrName>
                                        </p:attrNameLst>
                                      </p:cBhvr>
                                      <p:to>
                                        <p:strVal val="visible"/>
                                      </p:to>
                                    </p:set>
                                    <p:anim calcmode="lin" valueType="num">
                                      <p:cBhvr>
                                        <p:cTn id="176" dur="500" fill="hold"/>
                                        <p:tgtEl>
                                          <p:spTgt spid="47"/>
                                        </p:tgtEl>
                                        <p:attrNameLst>
                                          <p:attrName>ppt_w</p:attrName>
                                        </p:attrNameLst>
                                      </p:cBhvr>
                                      <p:tavLst>
                                        <p:tav tm="0">
                                          <p:val>
                                            <p:fltVal val="0"/>
                                          </p:val>
                                        </p:tav>
                                        <p:tav tm="100000">
                                          <p:val>
                                            <p:strVal val="#ppt_w"/>
                                          </p:val>
                                        </p:tav>
                                      </p:tavLst>
                                    </p:anim>
                                    <p:anim calcmode="lin" valueType="num">
                                      <p:cBhvr>
                                        <p:cTn id="177" dur="500" fill="hold"/>
                                        <p:tgtEl>
                                          <p:spTgt spid="47"/>
                                        </p:tgtEl>
                                        <p:attrNameLst>
                                          <p:attrName>ppt_h</p:attrName>
                                        </p:attrNameLst>
                                      </p:cBhvr>
                                      <p:tavLst>
                                        <p:tav tm="0">
                                          <p:val>
                                            <p:fltVal val="0"/>
                                          </p:val>
                                        </p:tav>
                                        <p:tav tm="100000">
                                          <p:val>
                                            <p:strVal val="#ppt_h"/>
                                          </p:val>
                                        </p:tav>
                                      </p:tavLst>
                                    </p:anim>
                                    <p:animEffect transition="in" filter="fade">
                                      <p:cBhvr>
                                        <p:cTn id="178" dur="500"/>
                                        <p:tgtEl>
                                          <p:spTgt spid="47"/>
                                        </p:tgtEl>
                                      </p:cBhvr>
                                    </p:animEffect>
                                  </p:childTnLst>
                                </p:cTn>
                              </p:par>
                            </p:childTnLst>
                          </p:cTn>
                        </p:par>
                        <p:par>
                          <p:cTn id="179" fill="hold">
                            <p:stCondLst>
                              <p:cond delay="40764"/>
                            </p:stCondLst>
                            <p:childTnLst>
                              <p:par>
                                <p:cTn id="180" presetID="53" presetClass="entr" presetSubtype="16" fill="hold" grpId="0" nodeType="afterEffect">
                                  <p:stCondLst>
                                    <p:cond delay="0"/>
                                  </p:stCondLst>
                                  <p:childTnLst>
                                    <p:set>
                                      <p:cBhvr>
                                        <p:cTn id="181" dur="1" fill="hold">
                                          <p:stCondLst>
                                            <p:cond delay="0"/>
                                          </p:stCondLst>
                                        </p:cTn>
                                        <p:tgtEl>
                                          <p:spTgt spid="48"/>
                                        </p:tgtEl>
                                        <p:attrNameLst>
                                          <p:attrName>style.visibility</p:attrName>
                                        </p:attrNameLst>
                                      </p:cBhvr>
                                      <p:to>
                                        <p:strVal val="visible"/>
                                      </p:to>
                                    </p:set>
                                    <p:anim calcmode="lin" valueType="num">
                                      <p:cBhvr>
                                        <p:cTn id="182" dur="500" fill="hold"/>
                                        <p:tgtEl>
                                          <p:spTgt spid="48"/>
                                        </p:tgtEl>
                                        <p:attrNameLst>
                                          <p:attrName>ppt_w</p:attrName>
                                        </p:attrNameLst>
                                      </p:cBhvr>
                                      <p:tavLst>
                                        <p:tav tm="0">
                                          <p:val>
                                            <p:fltVal val="0"/>
                                          </p:val>
                                        </p:tav>
                                        <p:tav tm="100000">
                                          <p:val>
                                            <p:strVal val="#ppt_w"/>
                                          </p:val>
                                        </p:tav>
                                      </p:tavLst>
                                    </p:anim>
                                    <p:anim calcmode="lin" valueType="num">
                                      <p:cBhvr>
                                        <p:cTn id="183" dur="500" fill="hold"/>
                                        <p:tgtEl>
                                          <p:spTgt spid="48"/>
                                        </p:tgtEl>
                                        <p:attrNameLst>
                                          <p:attrName>ppt_h</p:attrName>
                                        </p:attrNameLst>
                                      </p:cBhvr>
                                      <p:tavLst>
                                        <p:tav tm="0">
                                          <p:val>
                                            <p:fltVal val="0"/>
                                          </p:val>
                                        </p:tav>
                                        <p:tav tm="100000">
                                          <p:val>
                                            <p:strVal val="#ppt_h"/>
                                          </p:val>
                                        </p:tav>
                                      </p:tavLst>
                                    </p:anim>
                                    <p:animEffect transition="in" filter="fade">
                                      <p:cBhvr>
                                        <p:cTn id="184" dur="500"/>
                                        <p:tgtEl>
                                          <p:spTgt spid="48"/>
                                        </p:tgtEl>
                                      </p:cBhvr>
                                    </p:animEffect>
                                  </p:childTnLst>
                                </p:cTn>
                              </p:par>
                            </p:childTnLst>
                          </p:cTn>
                        </p:par>
                        <p:par>
                          <p:cTn id="185" fill="hold">
                            <p:stCondLst>
                              <p:cond delay="41264"/>
                            </p:stCondLst>
                            <p:childTnLst>
                              <p:par>
                                <p:cTn id="186" presetID="22" presetClass="entr" presetSubtype="4" fill="hold" nodeType="afterEffect">
                                  <p:stCondLst>
                                    <p:cond delay="0"/>
                                  </p:stCondLst>
                                  <p:childTnLst>
                                    <p:set>
                                      <p:cBhvr>
                                        <p:cTn id="187" dur="1" fill="hold">
                                          <p:stCondLst>
                                            <p:cond delay="0"/>
                                          </p:stCondLst>
                                        </p:cTn>
                                        <p:tgtEl>
                                          <p:spTgt spid="49"/>
                                        </p:tgtEl>
                                        <p:attrNameLst>
                                          <p:attrName>style.visibility</p:attrName>
                                        </p:attrNameLst>
                                      </p:cBhvr>
                                      <p:to>
                                        <p:strVal val="visible"/>
                                      </p:to>
                                    </p:set>
                                    <p:animEffect transition="in" filter="wipe(down)">
                                      <p:cBhvr>
                                        <p:cTn id="188" dur="500"/>
                                        <p:tgtEl>
                                          <p:spTgt spid="49"/>
                                        </p:tgtEl>
                                      </p:cBhvr>
                                    </p:animEffect>
                                  </p:childTnLst>
                                </p:cTn>
                              </p:par>
                            </p:childTnLst>
                          </p:cTn>
                        </p:par>
                        <p:par>
                          <p:cTn id="189" fill="hold">
                            <p:stCondLst>
                              <p:cond delay="41764"/>
                            </p:stCondLst>
                            <p:childTnLst>
                              <p:par>
                                <p:cTn id="190" presetID="53" presetClass="entr" presetSubtype="16" fill="hold" grpId="0" nodeType="afterEffect">
                                  <p:stCondLst>
                                    <p:cond delay="0"/>
                                  </p:stCondLst>
                                  <p:childTnLst>
                                    <p:set>
                                      <p:cBhvr>
                                        <p:cTn id="191" dur="1" fill="hold">
                                          <p:stCondLst>
                                            <p:cond delay="0"/>
                                          </p:stCondLst>
                                        </p:cTn>
                                        <p:tgtEl>
                                          <p:spTgt spid="50"/>
                                        </p:tgtEl>
                                        <p:attrNameLst>
                                          <p:attrName>style.visibility</p:attrName>
                                        </p:attrNameLst>
                                      </p:cBhvr>
                                      <p:to>
                                        <p:strVal val="visible"/>
                                      </p:to>
                                    </p:set>
                                    <p:anim calcmode="lin" valueType="num">
                                      <p:cBhvr>
                                        <p:cTn id="192" dur="500" fill="hold"/>
                                        <p:tgtEl>
                                          <p:spTgt spid="50"/>
                                        </p:tgtEl>
                                        <p:attrNameLst>
                                          <p:attrName>ppt_w</p:attrName>
                                        </p:attrNameLst>
                                      </p:cBhvr>
                                      <p:tavLst>
                                        <p:tav tm="0">
                                          <p:val>
                                            <p:fltVal val="0"/>
                                          </p:val>
                                        </p:tav>
                                        <p:tav tm="100000">
                                          <p:val>
                                            <p:strVal val="#ppt_w"/>
                                          </p:val>
                                        </p:tav>
                                      </p:tavLst>
                                    </p:anim>
                                    <p:anim calcmode="lin" valueType="num">
                                      <p:cBhvr>
                                        <p:cTn id="193" dur="500" fill="hold"/>
                                        <p:tgtEl>
                                          <p:spTgt spid="50"/>
                                        </p:tgtEl>
                                        <p:attrNameLst>
                                          <p:attrName>ppt_h</p:attrName>
                                        </p:attrNameLst>
                                      </p:cBhvr>
                                      <p:tavLst>
                                        <p:tav tm="0">
                                          <p:val>
                                            <p:fltVal val="0"/>
                                          </p:val>
                                        </p:tav>
                                        <p:tav tm="100000">
                                          <p:val>
                                            <p:strVal val="#ppt_h"/>
                                          </p:val>
                                        </p:tav>
                                      </p:tavLst>
                                    </p:anim>
                                    <p:animEffect transition="in" filter="fade">
                                      <p:cBhvr>
                                        <p:cTn id="194" dur="500"/>
                                        <p:tgtEl>
                                          <p:spTgt spid="50"/>
                                        </p:tgtEl>
                                      </p:cBhvr>
                                    </p:animEffect>
                                  </p:childTnLst>
                                </p:cTn>
                              </p:par>
                            </p:childTnLst>
                          </p:cTn>
                        </p:par>
                        <p:par>
                          <p:cTn id="195" fill="hold">
                            <p:stCondLst>
                              <p:cond delay="42264"/>
                            </p:stCondLst>
                            <p:childTnLst>
                              <p:par>
                                <p:cTn id="196" presetID="53" presetClass="entr" presetSubtype="16" fill="hold" grpId="0" nodeType="afterEffect">
                                  <p:stCondLst>
                                    <p:cond delay="0"/>
                                  </p:stCondLst>
                                  <p:childTnLst>
                                    <p:set>
                                      <p:cBhvr>
                                        <p:cTn id="197" dur="1" fill="hold">
                                          <p:stCondLst>
                                            <p:cond delay="0"/>
                                          </p:stCondLst>
                                        </p:cTn>
                                        <p:tgtEl>
                                          <p:spTgt spid="45"/>
                                        </p:tgtEl>
                                        <p:attrNameLst>
                                          <p:attrName>style.visibility</p:attrName>
                                        </p:attrNameLst>
                                      </p:cBhvr>
                                      <p:to>
                                        <p:strVal val="visible"/>
                                      </p:to>
                                    </p:set>
                                    <p:anim calcmode="lin" valueType="num">
                                      <p:cBhvr>
                                        <p:cTn id="198" dur="500" fill="hold"/>
                                        <p:tgtEl>
                                          <p:spTgt spid="45"/>
                                        </p:tgtEl>
                                        <p:attrNameLst>
                                          <p:attrName>ppt_w</p:attrName>
                                        </p:attrNameLst>
                                      </p:cBhvr>
                                      <p:tavLst>
                                        <p:tav tm="0">
                                          <p:val>
                                            <p:fltVal val="0"/>
                                          </p:val>
                                        </p:tav>
                                        <p:tav tm="100000">
                                          <p:val>
                                            <p:strVal val="#ppt_w"/>
                                          </p:val>
                                        </p:tav>
                                      </p:tavLst>
                                    </p:anim>
                                    <p:anim calcmode="lin" valueType="num">
                                      <p:cBhvr>
                                        <p:cTn id="199" dur="500" fill="hold"/>
                                        <p:tgtEl>
                                          <p:spTgt spid="45"/>
                                        </p:tgtEl>
                                        <p:attrNameLst>
                                          <p:attrName>ppt_h</p:attrName>
                                        </p:attrNameLst>
                                      </p:cBhvr>
                                      <p:tavLst>
                                        <p:tav tm="0">
                                          <p:val>
                                            <p:fltVal val="0"/>
                                          </p:val>
                                        </p:tav>
                                        <p:tav tm="100000">
                                          <p:val>
                                            <p:strVal val="#ppt_h"/>
                                          </p:val>
                                        </p:tav>
                                      </p:tavLst>
                                    </p:anim>
                                    <p:animEffect transition="in" filter="fade">
                                      <p:cBhvr>
                                        <p:cTn id="200" dur="500"/>
                                        <p:tgtEl>
                                          <p:spTgt spid="45"/>
                                        </p:tgtEl>
                                      </p:cBhvr>
                                    </p:animEffect>
                                  </p:childTnLst>
                                </p:cTn>
                              </p:par>
                              <p:par>
                                <p:cTn id="201" presetID="42" presetClass="entr" presetSubtype="0" fill="hold" grpId="0" nodeType="withEffect">
                                  <p:stCondLst>
                                    <p:cond delay="0"/>
                                  </p:stCondLst>
                                  <p:childTnLst>
                                    <p:set>
                                      <p:cBhvr>
                                        <p:cTn id="202" dur="1" fill="hold">
                                          <p:stCondLst>
                                            <p:cond delay="0"/>
                                          </p:stCondLst>
                                        </p:cTn>
                                        <p:tgtEl>
                                          <p:spTgt spid="51"/>
                                        </p:tgtEl>
                                        <p:attrNameLst>
                                          <p:attrName>style.visibility</p:attrName>
                                        </p:attrNameLst>
                                      </p:cBhvr>
                                      <p:to>
                                        <p:strVal val="visible"/>
                                      </p:to>
                                    </p:set>
                                    <p:animEffect transition="in" filter="fade">
                                      <p:cBhvr>
                                        <p:cTn id="203" dur="500"/>
                                        <p:tgtEl>
                                          <p:spTgt spid="51"/>
                                        </p:tgtEl>
                                      </p:cBhvr>
                                    </p:animEffect>
                                    <p:anim calcmode="lin" valueType="num">
                                      <p:cBhvr>
                                        <p:cTn id="204" dur="500" fill="hold"/>
                                        <p:tgtEl>
                                          <p:spTgt spid="51"/>
                                        </p:tgtEl>
                                        <p:attrNameLst>
                                          <p:attrName>ppt_x</p:attrName>
                                        </p:attrNameLst>
                                      </p:cBhvr>
                                      <p:tavLst>
                                        <p:tav tm="0">
                                          <p:val>
                                            <p:strVal val="#ppt_x"/>
                                          </p:val>
                                        </p:tav>
                                        <p:tav tm="100000">
                                          <p:val>
                                            <p:strVal val="#ppt_x"/>
                                          </p:val>
                                        </p:tav>
                                      </p:tavLst>
                                    </p:anim>
                                    <p:anim calcmode="lin" valueType="num">
                                      <p:cBhvr>
                                        <p:cTn id="205" dur="500" fill="hold"/>
                                        <p:tgtEl>
                                          <p:spTgt spid="51"/>
                                        </p:tgtEl>
                                        <p:attrNameLst>
                                          <p:attrName>ppt_y</p:attrName>
                                        </p:attrNameLst>
                                      </p:cBhvr>
                                      <p:tavLst>
                                        <p:tav tm="0">
                                          <p:val>
                                            <p:strVal val="#ppt_y+.1"/>
                                          </p:val>
                                        </p:tav>
                                        <p:tav tm="100000">
                                          <p:val>
                                            <p:strVal val="#ppt_y"/>
                                          </p:val>
                                        </p:tav>
                                      </p:tavLst>
                                    </p:anim>
                                  </p:childTnLst>
                                </p:cTn>
                              </p:par>
                              <p:par>
                                <p:cTn id="206" presetID="47" presetClass="entr" presetSubtype="0" fill="hold" grpId="0" nodeType="withEffect">
                                  <p:stCondLst>
                                    <p:cond delay="0"/>
                                  </p:stCondLst>
                                  <p:childTnLst>
                                    <p:set>
                                      <p:cBhvr>
                                        <p:cTn id="207" dur="1" fill="hold">
                                          <p:stCondLst>
                                            <p:cond delay="0"/>
                                          </p:stCondLst>
                                        </p:cTn>
                                        <p:tgtEl>
                                          <p:spTgt spid="52"/>
                                        </p:tgtEl>
                                        <p:attrNameLst>
                                          <p:attrName>style.visibility</p:attrName>
                                        </p:attrNameLst>
                                      </p:cBhvr>
                                      <p:to>
                                        <p:strVal val="visible"/>
                                      </p:to>
                                    </p:set>
                                    <p:animEffect transition="in" filter="fade">
                                      <p:cBhvr>
                                        <p:cTn id="208" dur="500"/>
                                        <p:tgtEl>
                                          <p:spTgt spid="52"/>
                                        </p:tgtEl>
                                      </p:cBhvr>
                                    </p:animEffect>
                                    <p:anim calcmode="lin" valueType="num">
                                      <p:cBhvr>
                                        <p:cTn id="209" dur="500" fill="hold"/>
                                        <p:tgtEl>
                                          <p:spTgt spid="52"/>
                                        </p:tgtEl>
                                        <p:attrNameLst>
                                          <p:attrName>ppt_x</p:attrName>
                                        </p:attrNameLst>
                                      </p:cBhvr>
                                      <p:tavLst>
                                        <p:tav tm="0">
                                          <p:val>
                                            <p:strVal val="#ppt_x"/>
                                          </p:val>
                                        </p:tav>
                                        <p:tav tm="100000">
                                          <p:val>
                                            <p:strVal val="#ppt_x"/>
                                          </p:val>
                                        </p:tav>
                                      </p:tavLst>
                                    </p:anim>
                                    <p:anim calcmode="lin" valueType="num">
                                      <p:cBhvr>
                                        <p:cTn id="210" dur="500" fill="hold"/>
                                        <p:tgtEl>
                                          <p:spTgt spid="5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6"/>
                                            </p:cond>
                                          </p:stCondLst>
                                          <p:endCondLst>
                                            <p:cond evt="onStopAudio" delay="0">
                                              <p:tgtEl>
                                                <p:sldTgt/>
                                              </p:tgtEl>
                                            </p:cond>
                                          </p:endCondLst>
                                        </p:cTn>
                                        <p:tgtEl>
                                          <p:sndTgt r:embed="rId7" name="1492.wav"/>
                                        </p:tgtEl>
                                      </p:cMediaNode>
                                    </p:audio>
                                  </p:subTnLst>
                                </p:cTn>
                              </p:par>
                            </p:childTnLst>
                          </p:cTn>
                        </p:par>
                        <p:par>
                          <p:cTn id="211" fill="hold">
                            <p:stCondLst>
                              <p:cond delay="42764"/>
                            </p:stCondLst>
                            <p:childTnLst>
                              <p:par>
                                <p:cTn id="212" presetID="22" presetClass="entr" presetSubtype="8" fill="hold" nodeType="afterEffect">
                                  <p:stCondLst>
                                    <p:cond delay="0"/>
                                  </p:stCondLst>
                                  <p:childTnLst>
                                    <p:set>
                                      <p:cBhvr>
                                        <p:cTn id="213" dur="1" fill="hold">
                                          <p:stCondLst>
                                            <p:cond delay="0"/>
                                          </p:stCondLst>
                                        </p:cTn>
                                        <p:tgtEl>
                                          <p:spTgt spid="69"/>
                                        </p:tgtEl>
                                        <p:attrNameLst>
                                          <p:attrName>style.visibility</p:attrName>
                                        </p:attrNameLst>
                                      </p:cBhvr>
                                      <p:to>
                                        <p:strVal val="visible"/>
                                      </p:to>
                                    </p:set>
                                    <p:animEffect transition="in" filter="wipe(left)">
                                      <p:cBhvr>
                                        <p:cTn id="214" dur="5000"/>
                                        <p:tgtEl>
                                          <p:spTgt spid="69"/>
                                        </p:tgtEl>
                                      </p:cBhvr>
                                    </p:animEffect>
                                  </p:childTnLst>
                                </p:cTn>
                              </p:par>
                            </p:childTnLst>
                          </p:cTn>
                        </p:par>
                        <p:par>
                          <p:cTn id="215" fill="hold">
                            <p:stCondLst>
                              <p:cond delay="47764"/>
                            </p:stCondLst>
                            <p:childTnLst>
                              <p:par>
                                <p:cTn id="216" presetID="22" presetClass="entr" presetSubtype="8" fill="hold" nodeType="afterEffect">
                                  <p:stCondLst>
                                    <p:cond delay="0"/>
                                  </p:stCondLst>
                                  <p:childTnLst>
                                    <p:set>
                                      <p:cBhvr>
                                        <p:cTn id="217" dur="1" fill="hold">
                                          <p:stCondLst>
                                            <p:cond delay="0"/>
                                          </p:stCondLst>
                                        </p:cTn>
                                        <p:tgtEl>
                                          <p:spTgt spid="54"/>
                                        </p:tgtEl>
                                        <p:attrNameLst>
                                          <p:attrName>style.visibility</p:attrName>
                                        </p:attrNameLst>
                                      </p:cBhvr>
                                      <p:to>
                                        <p:strVal val="visible"/>
                                      </p:to>
                                    </p:set>
                                    <p:animEffect transition="in" filter="wipe(left)">
                                      <p:cBhvr>
                                        <p:cTn id="218" dur="500"/>
                                        <p:tgtEl>
                                          <p:spTgt spid="54"/>
                                        </p:tgtEl>
                                      </p:cBhvr>
                                    </p:animEffect>
                                  </p:childTnLst>
                                </p:cTn>
                              </p:par>
                            </p:childTnLst>
                          </p:cTn>
                        </p:par>
                        <p:par>
                          <p:cTn id="219" fill="hold">
                            <p:stCondLst>
                              <p:cond delay="48264"/>
                            </p:stCondLst>
                            <p:childTnLst>
                              <p:par>
                                <p:cTn id="220" presetID="53" presetClass="entr" presetSubtype="16" fill="hold" grpId="0" nodeType="afterEffect">
                                  <p:stCondLst>
                                    <p:cond delay="0"/>
                                  </p:stCondLst>
                                  <p:childTnLst>
                                    <p:set>
                                      <p:cBhvr>
                                        <p:cTn id="221" dur="1" fill="hold">
                                          <p:stCondLst>
                                            <p:cond delay="0"/>
                                          </p:stCondLst>
                                        </p:cTn>
                                        <p:tgtEl>
                                          <p:spTgt spid="55"/>
                                        </p:tgtEl>
                                        <p:attrNameLst>
                                          <p:attrName>style.visibility</p:attrName>
                                        </p:attrNameLst>
                                      </p:cBhvr>
                                      <p:to>
                                        <p:strVal val="visible"/>
                                      </p:to>
                                    </p:set>
                                    <p:anim calcmode="lin" valueType="num">
                                      <p:cBhvr>
                                        <p:cTn id="222" dur="500" fill="hold"/>
                                        <p:tgtEl>
                                          <p:spTgt spid="55"/>
                                        </p:tgtEl>
                                        <p:attrNameLst>
                                          <p:attrName>ppt_w</p:attrName>
                                        </p:attrNameLst>
                                      </p:cBhvr>
                                      <p:tavLst>
                                        <p:tav tm="0">
                                          <p:val>
                                            <p:fltVal val="0"/>
                                          </p:val>
                                        </p:tav>
                                        <p:tav tm="100000">
                                          <p:val>
                                            <p:strVal val="#ppt_w"/>
                                          </p:val>
                                        </p:tav>
                                      </p:tavLst>
                                    </p:anim>
                                    <p:anim calcmode="lin" valueType="num">
                                      <p:cBhvr>
                                        <p:cTn id="223" dur="500" fill="hold"/>
                                        <p:tgtEl>
                                          <p:spTgt spid="55"/>
                                        </p:tgtEl>
                                        <p:attrNameLst>
                                          <p:attrName>ppt_h</p:attrName>
                                        </p:attrNameLst>
                                      </p:cBhvr>
                                      <p:tavLst>
                                        <p:tav tm="0">
                                          <p:val>
                                            <p:fltVal val="0"/>
                                          </p:val>
                                        </p:tav>
                                        <p:tav tm="100000">
                                          <p:val>
                                            <p:strVal val="#ppt_h"/>
                                          </p:val>
                                        </p:tav>
                                      </p:tavLst>
                                    </p:anim>
                                    <p:animEffect transition="in" filter="fade">
                                      <p:cBhvr>
                                        <p:cTn id="224" dur="500"/>
                                        <p:tgtEl>
                                          <p:spTgt spid="55"/>
                                        </p:tgtEl>
                                      </p:cBhvr>
                                    </p:animEffect>
                                  </p:childTnLst>
                                </p:cTn>
                              </p:par>
                            </p:childTnLst>
                          </p:cTn>
                        </p:par>
                        <p:par>
                          <p:cTn id="225" fill="hold">
                            <p:stCondLst>
                              <p:cond delay="48764"/>
                            </p:stCondLst>
                            <p:childTnLst>
                              <p:par>
                                <p:cTn id="226" presetID="53" presetClass="entr" presetSubtype="16" fill="hold" grpId="0" nodeType="afterEffect">
                                  <p:stCondLst>
                                    <p:cond delay="0"/>
                                  </p:stCondLst>
                                  <p:childTnLst>
                                    <p:set>
                                      <p:cBhvr>
                                        <p:cTn id="227" dur="1" fill="hold">
                                          <p:stCondLst>
                                            <p:cond delay="0"/>
                                          </p:stCondLst>
                                        </p:cTn>
                                        <p:tgtEl>
                                          <p:spTgt spid="56"/>
                                        </p:tgtEl>
                                        <p:attrNameLst>
                                          <p:attrName>style.visibility</p:attrName>
                                        </p:attrNameLst>
                                      </p:cBhvr>
                                      <p:to>
                                        <p:strVal val="visible"/>
                                      </p:to>
                                    </p:set>
                                    <p:anim calcmode="lin" valueType="num">
                                      <p:cBhvr>
                                        <p:cTn id="228" dur="500" fill="hold"/>
                                        <p:tgtEl>
                                          <p:spTgt spid="56"/>
                                        </p:tgtEl>
                                        <p:attrNameLst>
                                          <p:attrName>ppt_w</p:attrName>
                                        </p:attrNameLst>
                                      </p:cBhvr>
                                      <p:tavLst>
                                        <p:tav tm="0">
                                          <p:val>
                                            <p:fltVal val="0"/>
                                          </p:val>
                                        </p:tav>
                                        <p:tav tm="100000">
                                          <p:val>
                                            <p:strVal val="#ppt_w"/>
                                          </p:val>
                                        </p:tav>
                                      </p:tavLst>
                                    </p:anim>
                                    <p:anim calcmode="lin" valueType="num">
                                      <p:cBhvr>
                                        <p:cTn id="229" dur="500" fill="hold"/>
                                        <p:tgtEl>
                                          <p:spTgt spid="56"/>
                                        </p:tgtEl>
                                        <p:attrNameLst>
                                          <p:attrName>ppt_h</p:attrName>
                                        </p:attrNameLst>
                                      </p:cBhvr>
                                      <p:tavLst>
                                        <p:tav tm="0">
                                          <p:val>
                                            <p:fltVal val="0"/>
                                          </p:val>
                                        </p:tav>
                                        <p:tav tm="100000">
                                          <p:val>
                                            <p:strVal val="#ppt_h"/>
                                          </p:val>
                                        </p:tav>
                                      </p:tavLst>
                                    </p:anim>
                                    <p:animEffect transition="in" filter="fade">
                                      <p:cBhvr>
                                        <p:cTn id="230" dur="500"/>
                                        <p:tgtEl>
                                          <p:spTgt spid="56"/>
                                        </p:tgtEl>
                                      </p:cBhvr>
                                    </p:animEffect>
                                  </p:childTnLst>
                                </p:cTn>
                              </p:par>
                            </p:childTnLst>
                          </p:cTn>
                        </p:par>
                        <p:par>
                          <p:cTn id="231" fill="hold">
                            <p:stCondLst>
                              <p:cond delay="49264"/>
                            </p:stCondLst>
                            <p:childTnLst>
                              <p:par>
                                <p:cTn id="232" presetID="53" presetClass="entr" presetSubtype="16" fill="hold" grpId="0" nodeType="afterEffect">
                                  <p:stCondLst>
                                    <p:cond delay="0"/>
                                  </p:stCondLst>
                                  <p:childTnLst>
                                    <p:set>
                                      <p:cBhvr>
                                        <p:cTn id="233" dur="1" fill="hold">
                                          <p:stCondLst>
                                            <p:cond delay="0"/>
                                          </p:stCondLst>
                                        </p:cTn>
                                        <p:tgtEl>
                                          <p:spTgt spid="57"/>
                                        </p:tgtEl>
                                        <p:attrNameLst>
                                          <p:attrName>style.visibility</p:attrName>
                                        </p:attrNameLst>
                                      </p:cBhvr>
                                      <p:to>
                                        <p:strVal val="visible"/>
                                      </p:to>
                                    </p:set>
                                    <p:anim calcmode="lin" valueType="num">
                                      <p:cBhvr>
                                        <p:cTn id="234" dur="500" fill="hold"/>
                                        <p:tgtEl>
                                          <p:spTgt spid="57"/>
                                        </p:tgtEl>
                                        <p:attrNameLst>
                                          <p:attrName>ppt_w</p:attrName>
                                        </p:attrNameLst>
                                      </p:cBhvr>
                                      <p:tavLst>
                                        <p:tav tm="0">
                                          <p:val>
                                            <p:fltVal val="0"/>
                                          </p:val>
                                        </p:tav>
                                        <p:tav tm="100000">
                                          <p:val>
                                            <p:strVal val="#ppt_w"/>
                                          </p:val>
                                        </p:tav>
                                      </p:tavLst>
                                    </p:anim>
                                    <p:anim calcmode="lin" valueType="num">
                                      <p:cBhvr>
                                        <p:cTn id="235" dur="500" fill="hold"/>
                                        <p:tgtEl>
                                          <p:spTgt spid="57"/>
                                        </p:tgtEl>
                                        <p:attrNameLst>
                                          <p:attrName>ppt_h</p:attrName>
                                        </p:attrNameLst>
                                      </p:cBhvr>
                                      <p:tavLst>
                                        <p:tav tm="0">
                                          <p:val>
                                            <p:fltVal val="0"/>
                                          </p:val>
                                        </p:tav>
                                        <p:tav tm="100000">
                                          <p:val>
                                            <p:strVal val="#ppt_h"/>
                                          </p:val>
                                        </p:tav>
                                      </p:tavLst>
                                    </p:anim>
                                    <p:animEffect transition="in" filter="fade">
                                      <p:cBhvr>
                                        <p:cTn id="236" dur="500"/>
                                        <p:tgtEl>
                                          <p:spTgt spid="57"/>
                                        </p:tgtEl>
                                      </p:cBhvr>
                                    </p:animEffect>
                                  </p:childTnLst>
                                </p:cTn>
                              </p:par>
                            </p:childTnLst>
                          </p:cTn>
                        </p:par>
                        <p:par>
                          <p:cTn id="237" fill="hold">
                            <p:stCondLst>
                              <p:cond delay="49764"/>
                            </p:stCondLst>
                            <p:childTnLst>
                              <p:par>
                                <p:cTn id="238" presetID="22" presetClass="entr" presetSubtype="1" fill="hold" nodeType="afterEffect">
                                  <p:stCondLst>
                                    <p:cond delay="0"/>
                                  </p:stCondLst>
                                  <p:childTnLst>
                                    <p:set>
                                      <p:cBhvr>
                                        <p:cTn id="239" dur="1" fill="hold">
                                          <p:stCondLst>
                                            <p:cond delay="0"/>
                                          </p:stCondLst>
                                        </p:cTn>
                                        <p:tgtEl>
                                          <p:spTgt spid="58"/>
                                        </p:tgtEl>
                                        <p:attrNameLst>
                                          <p:attrName>style.visibility</p:attrName>
                                        </p:attrNameLst>
                                      </p:cBhvr>
                                      <p:to>
                                        <p:strVal val="visible"/>
                                      </p:to>
                                    </p:set>
                                    <p:animEffect transition="in" filter="wipe(up)">
                                      <p:cBhvr>
                                        <p:cTn id="240" dur="500"/>
                                        <p:tgtEl>
                                          <p:spTgt spid="58"/>
                                        </p:tgtEl>
                                      </p:cBhvr>
                                    </p:animEffect>
                                  </p:childTnLst>
                                </p:cTn>
                              </p:par>
                            </p:childTnLst>
                          </p:cTn>
                        </p:par>
                        <p:par>
                          <p:cTn id="241" fill="hold">
                            <p:stCondLst>
                              <p:cond delay="50264"/>
                            </p:stCondLst>
                            <p:childTnLst>
                              <p:par>
                                <p:cTn id="242" presetID="53" presetClass="entr" presetSubtype="16" fill="hold" grpId="0" nodeType="afterEffect">
                                  <p:stCondLst>
                                    <p:cond delay="0"/>
                                  </p:stCondLst>
                                  <p:childTnLst>
                                    <p:set>
                                      <p:cBhvr>
                                        <p:cTn id="243" dur="1" fill="hold">
                                          <p:stCondLst>
                                            <p:cond delay="0"/>
                                          </p:stCondLst>
                                        </p:cTn>
                                        <p:tgtEl>
                                          <p:spTgt spid="59"/>
                                        </p:tgtEl>
                                        <p:attrNameLst>
                                          <p:attrName>style.visibility</p:attrName>
                                        </p:attrNameLst>
                                      </p:cBhvr>
                                      <p:to>
                                        <p:strVal val="visible"/>
                                      </p:to>
                                    </p:set>
                                    <p:anim calcmode="lin" valueType="num">
                                      <p:cBhvr>
                                        <p:cTn id="244" dur="500" fill="hold"/>
                                        <p:tgtEl>
                                          <p:spTgt spid="59"/>
                                        </p:tgtEl>
                                        <p:attrNameLst>
                                          <p:attrName>ppt_w</p:attrName>
                                        </p:attrNameLst>
                                      </p:cBhvr>
                                      <p:tavLst>
                                        <p:tav tm="0">
                                          <p:val>
                                            <p:fltVal val="0"/>
                                          </p:val>
                                        </p:tav>
                                        <p:tav tm="100000">
                                          <p:val>
                                            <p:strVal val="#ppt_w"/>
                                          </p:val>
                                        </p:tav>
                                      </p:tavLst>
                                    </p:anim>
                                    <p:anim calcmode="lin" valueType="num">
                                      <p:cBhvr>
                                        <p:cTn id="245" dur="500" fill="hold"/>
                                        <p:tgtEl>
                                          <p:spTgt spid="59"/>
                                        </p:tgtEl>
                                        <p:attrNameLst>
                                          <p:attrName>ppt_h</p:attrName>
                                        </p:attrNameLst>
                                      </p:cBhvr>
                                      <p:tavLst>
                                        <p:tav tm="0">
                                          <p:val>
                                            <p:fltVal val="0"/>
                                          </p:val>
                                        </p:tav>
                                        <p:tav tm="100000">
                                          <p:val>
                                            <p:strVal val="#ppt_h"/>
                                          </p:val>
                                        </p:tav>
                                      </p:tavLst>
                                    </p:anim>
                                    <p:animEffect transition="in" filter="fade">
                                      <p:cBhvr>
                                        <p:cTn id="246" dur="500"/>
                                        <p:tgtEl>
                                          <p:spTgt spid="59"/>
                                        </p:tgtEl>
                                      </p:cBhvr>
                                    </p:animEffect>
                                  </p:childTnLst>
                                </p:cTn>
                              </p:par>
                            </p:childTnLst>
                          </p:cTn>
                        </p:par>
                        <p:par>
                          <p:cTn id="247" fill="hold">
                            <p:stCondLst>
                              <p:cond delay="50764"/>
                            </p:stCondLst>
                            <p:childTnLst>
                              <p:par>
                                <p:cTn id="248" presetID="53" presetClass="entr" presetSubtype="16" fill="hold" grpId="0" nodeType="afterEffect">
                                  <p:stCondLst>
                                    <p:cond delay="0"/>
                                  </p:stCondLst>
                                  <p:childTnLst>
                                    <p:set>
                                      <p:cBhvr>
                                        <p:cTn id="249" dur="1" fill="hold">
                                          <p:stCondLst>
                                            <p:cond delay="0"/>
                                          </p:stCondLst>
                                        </p:cTn>
                                        <p:tgtEl>
                                          <p:spTgt spid="53"/>
                                        </p:tgtEl>
                                        <p:attrNameLst>
                                          <p:attrName>style.visibility</p:attrName>
                                        </p:attrNameLst>
                                      </p:cBhvr>
                                      <p:to>
                                        <p:strVal val="visible"/>
                                      </p:to>
                                    </p:set>
                                    <p:anim calcmode="lin" valueType="num">
                                      <p:cBhvr>
                                        <p:cTn id="250" dur="500" fill="hold"/>
                                        <p:tgtEl>
                                          <p:spTgt spid="53"/>
                                        </p:tgtEl>
                                        <p:attrNameLst>
                                          <p:attrName>ppt_w</p:attrName>
                                        </p:attrNameLst>
                                      </p:cBhvr>
                                      <p:tavLst>
                                        <p:tav tm="0">
                                          <p:val>
                                            <p:fltVal val="0"/>
                                          </p:val>
                                        </p:tav>
                                        <p:tav tm="100000">
                                          <p:val>
                                            <p:strVal val="#ppt_w"/>
                                          </p:val>
                                        </p:tav>
                                      </p:tavLst>
                                    </p:anim>
                                    <p:anim calcmode="lin" valueType="num">
                                      <p:cBhvr>
                                        <p:cTn id="251" dur="500" fill="hold"/>
                                        <p:tgtEl>
                                          <p:spTgt spid="53"/>
                                        </p:tgtEl>
                                        <p:attrNameLst>
                                          <p:attrName>ppt_h</p:attrName>
                                        </p:attrNameLst>
                                      </p:cBhvr>
                                      <p:tavLst>
                                        <p:tav tm="0">
                                          <p:val>
                                            <p:fltVal val="0"/>
                                          </p:val>
                                        </p:tav>
                                        <p:tav tm="100000">
                                          <p:val>
                                            <p:strVal val="#ppt_h"/>
                                          </p:val>
                                        </p:tav>
                                      </p:tavLst>
                                    </p:anim>
                                    <p:animEffect transition="in" filter="fade">
                                      <p:cBhvr>
                                        <p:cTn id="252" dur="500"/>
                                        <p:tgtEl>
                                          <p:spTgt spid="53"/>
                                        </p:tgtEl>
                                      </p:cBhvr>
                                    </p:animEffect>
                                  </p:childTnLst>
                                </p:cTn>
                              </p:par>
                              <p:par>
                                <p:cTn id="253" presetID="47" presetClass="entr" presetSubtype="0" fill="hold" grpId="0" nodeType="withEffect">
                                  <p:stCondLst>
                                    <p:cond delay="0"/>
                                  </p:stCondLst>
                                  <p:childTnLst>
                                    <p:set>
                                      <p:cBhvr>
                                        <p:cTn id="254" dur="1" fill="hold">
                                          <p:stCondLst>
                                            <p:cond delay="0"/>
                                          </p:stCondLst>
                                        </p:cTn>
                                        <p:tgtEl>
                                          <p:spTgt spid="60"/>
                                        </p:tgtEl>
                                        <p:attrNameLst>
                                          <p:attrName>style.visibility</p:attrName>
                                        </p:attrNameLst>
                                      </p:cBhvr>
                                      <p:to>
                                        <p:strVal val="visible"/>
                                      </p:to>
                                    </p:set>
                                    <p:animEffect transition="in" filter="fade">
                                      <p:cBhvr>
                                        <p:cTn id="255" dur="1000"/>
                                        <p:tgtEl>
                                          <p:spTgt spid="60"/>
                                        </p:tgtEl>
                                      </p:cBhvr>
                                    </p:animEffect>
                                    <p:anim calcmode="lin" valueType="num">
                                      <p:cBhvr>
                                        <p:cTn id="256" dur="1000" fill="hold"/>
                                        <p:tgtEl>
                                          <p:spTgt spid="60"/>
                                        </p:tgtEl>
                                        <p:attrNameLst>
                                          <p:attrName>ppt_x</p:attrName>
                                        </p:attrNameLst>
                                      </p:cBhvr>
                                      <p:tavLst>
                                        <p:tav tm="0">
                                          <p:val>
                                            <p:strVal val="#ppt_x"/>
                                          </p:val>
                                        </p:tav>
                                        <p:tav tm="100000">
                                          <p:val>
                                            <p:strVal val="#ppt_x"/>
                                          </p:val>
                                        </p:tav>
                                      </p:tavLst>
                                    </p:anim>
                                    <p:anim calcmode="lin" valueType="num">
                                      <p:cBhvr>
                                        <p:cTn id="257" dur="1000" fill="hold"/>
                                        <p:tgtEl>
                                          <p:spTgt spid="60"/>
                                        </p:tgtEl>
                                        <p:attrNameLst>
                                          <p:attrName>ppt_y</p:attrName>
                                        </p:attrNameLst>
                                      </p:cBhvr>
                                      <p:tavLst>
                                        <p:tav tm="0">
                                          <p:val>
                                            <p:strVal val="#ppt_y-.1"/>
                                          </p:val>
                                        </p:tav>
                                        <p:tav tm="100000">
                                          <p:val>
                                            <p:strVal val="#ppt_y"/>
                                          </p:val>
                                        </p:tav>
                                      </p:tavLst>
                                    </p:anim>
                                  </p:childTnLst>
                                </p:cTn>
                              </p:par>
                              <p:par>
                                <p:cTn id="258" presetID="42" presetClass="entr" presetSubtype="0" fill="hold" grpId="0" nodeType="withEffect">
                                  <p:stCondLst>
                                    <p:cond delay="0"/>
                                  </p:stCondLst>
                                  <p:childTnLst>
                                    <p:set>
                                      <p:cBhvr>
                                        <p:cTn id="259" dur="1" fill="hold">
                                          <p:stCondLst>
                                            <p:cond delay="0"/>
                                          </p:stCondLst>
                                        </p:cTn>
                                        <p:tgtEl>
                                          <p:spTgt spid="61"/>
                                        </p:tgtEl>
                                        <p:attrNameLst>
                                          <p:attrName>style.visibility</p:attrName>
                                        </p:attrNameLst>
                                      </p:cBhvr>
                                      <p:to>
                                        <p:strVal val="visible"/>
                                      </p:to>
                                    </p:set>
                                    <p:animEffect transition="in" filter="fade">
                                      <p:cBhvr>
                                        <p:cTn id="260" dur="500"/>
                                        <p:tgtEl>
                                          <p:spTgt spid="61"/>
                                        </p:tgtEl>
                                      </p:cBhvr>
                                    </p:animEffect>
                                    <p:anim calcmode="lin" valueType="num">
                                      <p:cBhvr>
                                        <p:cTn id="261" dur="500" fill="hold"/>
                                        <p:tgtEl>
                                          <p:spTgt spid="61"/>
                                        </p:tgtEl>
                                        <p:attrNameLst>
                                          <p:attrName>ppt_x</p:attrName>
                                        </p:attrNameLst>
                                      </p:cBhvr>
                                      <p:tavLst>
                                        <p:tav tm="0">
                                          <p:val>
                                            <p:strVal val="#ppt_x"/>
                                          </p:val>
                                        </p:tav>
                                        <p:tav tm="100000">
                                          <p:val>
                                            <p:strVal val="#ppt_x"/>
                                          </p:val>
                                        </p:tav>
                                      </p:tavLst>
                                    </p:anim>
                                    <p:anim calcmode="lin" valueType="num">
                                      <p:cBhvr>
                                        <p:cTn id="262" dur="500" fill="hold"/>
                                        <p:tgtEl>
                                          <p:spTgt spid="6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8"/>
                                            </p:cond>
                                          </p:stCondLst>
                                          <p:endCondLst>
                                            <p:cond evt="onStopAudio" delay="0">
                                              <p:tgtEl>
                                                <p:sldTgt/>
                                              </p:tgtEl>
                                            </p:cond>
                                          </p:endCondLst>
                                        </p:cTn>
                                        <p:tgtEl>
                                          <p:sndTgt r:embed="rId8" name="1519.wav"/>
                                        </p:tgtEl>
                                      </p:cMediaNode>
                                    </p:audio>
                                  </p:subTnLst>
                                </p:cTn>
                              </p:par>
                            </p:childTnLst>
                          </p:cTn>
                        </p:par>
                        <p:par>
                          <p:cTn id="263" fill="hold">
                            <p:stCondLst>
                              <p:cond delay="51764"/>
                            </p:stCondLst>
                            <p:childTnLst>
                              <p:par>
                                <p:cTn id="264" presetID="22" presetClass="entr" presetSubtype="8" fill="hold" nodeType="afterEffect">
                                  <p:stCondLst>
                                    <p:cond delay="0"/>
                                  </p:stCondLst>
                                  <p:childTnLst>
                                    <p:set>
                                      <p:cBhvr>
                                        <p:cTn id="265" dur="1" fill="hold">
                                          <p:stCondLst>
                                            <p:cond delay="0"/>
                                          </p:stCondLst>
                                        </p:cTn>
                                        <p:tgtEl>
                                          <p:spTgt spid="67"/>
                                        </p:tgtEl>
                                        <p:attrNameLst>
                                          <p:attrName>style.visibility</p:attrName>
                                        </p:attrNameLst>
                                      </p:cBhvr>
                                      <p:to>
                                        <p:strVal val="visible"/>
                                      </p:to>
                                    </p:set>
                                    <p:animEffect transition="in" filter="wipe(left)">
                                      <p:cBhvr>
                                        <p:cTn id="266" dur="6500"/>
                                        <p:tgtEl>
                                          <p:spTgt spid="67"/>
                                        </p:tgtEl>
                                      </p:cBhvr>
                                    </p:animEffect>
                                  </p:childTnLst>
                                </p:cTn>
                              </p:par>
                            </p:childTnLst>
                          </p:cTn>
                        </p:par>
                        <p:par>
                          <p:cTn id="267" fill="hold">
                            <p:stCondLst>
                              <p:cond delay="58264"/>
                            </p:stCondLst>
                            <p:childTnLst>
                              <p:par>
                                <p:cTn id="268" presetID="22" presetClass="entr" presetSubtype="8" fill="hold" nodeType="afterEffect">
                                  <p:stCondLst>
                                    <p:cond delay="0"/>
                                  </p:stCondLst>
                                  <p:childTnLst>
                                    <p:set>
                                      <p:cBhvr>
                                        <p:cTn id="269" dur="1" fill="hold">
                                          <p:stCondLst>
                                            <p:cond delay="0"/>
                                          </p:stCondLst>
                                        </p:cTn>
                                        <p:tgtEl>
                                          <p:spTgt spid="63"/>
                                        </p:tgtEl>
                                        <p:attrNameLst>
                                          <p:attrName>style.visibility</p:attrName>
                                        </p:attrNameLst>
                                      </p:cBhvr>
                                      <p:to>
                                        <p:strVal val="visible"/>
                                      </p:to>
                                    </p:set>
                                    <p:animEffect transition="in" filter="wipe(left)">
                                      <p:cBhvr>
                                        <p:cTn id="270" dur="500"/>
                                        <p:tgtEl>
                                          <p:spTgt spid="63"/>
                                        </p:tgtEl>
                                      </p:cBhvr>
                                    </p:animEffect>
                                  </p:childTnLst>
                                </p:cTn>
                              </p:par>
                            </p:childTnLst>
                          </p:cTn>
                        </p:par>
                        <p:par>
                          <p:cTn id="271" fill="hold">
                            <p:stCondLst>
                              <p:cond delay="58764"/>
                            </p:stCondLst>
                            <p:childTnLst>
                              <p:par>
                                <p:cTn id="272" presetID="47" presetClass="entr" presetSubtype="0" fill="hold" nodeType="afterEffect">
                                  <p:stCondLst>
                                    <p:cond delay="0"/>
                                  </p:stCondLst>
                                  <p:childTnLst>
                                    <p:set>
                                      <p:cBhvr>
                                        <p:cTn id="273" dur="1" fill="hold">
                                          <p:stCondLst>
                                            <p:cond delay="0"/>
                                          </p:stCondLst>
                                        </p:cTn>
                                        <p:tgtEl>
                                          <p:spTgt spid="65"/>
                                        </p:tgtEl>
                                        <p:attrNameLst>
                                          <p:attrName>style.visibility</p:attrName>
                                        </p:attrNameLst>
                                      </p:cBhvr>
                                      <p:to>
                                        <p:strVal val="visible"/>
                                      </p:to>
                                    </p:set>
                                    <p:animEffect transition="in" filter="fade">
                                      <p:cBhvr>
                                        <p:cTn id="274" dur="1000"/>
                                        <p:tgtEl>
                                          <p:spTgt spid="65"/>
                                        </p:tgtEl>
                                      </p:cBhvr>
                                    </p:animEffect>
                                    <p:anim calcmode="lin" valueType="num">
                                      <p:cBhvr>
                                        <p:cTn id="275" dur="1000" fill="hold"/>
                                        <p:tgtEl>
                                          <p:spTgt spid="65"/>
                                        </p:tgtEl>
                                        <p:attrNameLst>
                                          <p:attrName>ppt_x</p:attrName>
                                        </p:attrNameLst>
                                      </p:cBhvr>
                                      <p:tavLst>
                                        <p:tav tm="0">
                                          <p:val>
                                            <p:strVal val="#ppt_x"/>
                                          </p:val>
                                        </p:tav>
                                        <p:tav tm="100000">
                                          <p:val>
                                            <p:strVal val="#ppt_x"/>
                                          </p:val>
                                        </p:tav>
                                      </p:tavLst>
                                    </p:anim>
                                    <p:anim calcmode="lin" valueType="num">
                                      <p:cBhvr>
                                        <p:cTn id="276" dur="1000" fill="hold"/>
                                        <p:tgtEl>
                                          <p:spTgt spid="6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2"/>
                                            </p:cond>
                                          </p:stCondLst>
                                          <p:endCondLst>
                                            <p:cond evt="onStopAudio" delay="0">
                                              <p:tgtEl>
                                                <p:sldTgt/>
                                              </p:tgtEl>
                                            </p:cond>
                                          </p:endCondLst>
                                        </p:cTn>
                                        <p:tgtEl>
                                          <p:sndTgt r:embed="rId9" name="91926__tim-kahn__d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77" fill="hold" display="0">
                  <p:stCondLst>
                    <p:cond delay="indefinite"/>
                  </p:stCondLst>
                  <p:endCondLst>
                    <p:cond evt="onStopAudio" delay="0">
                      <p:tgtEl>
                        <p:sldTgt/>
                      </p:tgtEl>
                    </p:cond>
                  </p:endCondLst>
                </p:cTn>
                <p:tgtEl>
                  <p:spTgt spid="4"/>
                </p:tgtEl>
              </p:cMediaNode>
            </p:audio>
          </p:childTnLst>
        </p:cTn>
      </p:par>
    </p:tnLst>
    <p:bldLst>
      <p:bldP spid="11" grpId="0" animBg="1"/>
      <p:bldP spid="8" grpId="0" animBg="1"/>
      <p:bldP spid="9" grpId="0" animBg="1"/>
      <p:bldP spid="10" grpId="0" animBg="1"/>
      <p:bldP spid="14" grpId="0" animBg="1"/>
      <p:bldP spid="16" grpId="0"/>
      <p:bldP spid="17" grpId="0"/>
      <p:bldP spid="18" grpId="0" animBg="1"/>
      <p:bldP spid="20" grpId="0" animBg="1"/>
      <p:bldP spid="21" grpId="0" animBg="1"/>
      <p:bldP spid="22" grpId="0" animBg="1"/>
      <p:bldP spid="24" grpId="0" animBg="1"/>
      <p:bldP spid="25" grpId="0"/>
      <p:bldP spid="27" grpId="0" animBg="1"/>
      <p:bldP spid="29" grpId="0" animBg="1"/>
      <p:bldP spid="30" grpId="0" animBg="1"/>
      <p:bldP spid="31" grpId="0" animBg="1"/>
      <p:bldP spid="33" grpId="0" animBg="1"/>
      <p:bldP spid="34" grpId="0"/>
      <p:bldP spid="35" grpId="0"/>
      <p:bldP spid="45" grpId="0" animBg="1"/>
      <p:bldP spid="46" grpId="0" animBg="1"/>
      <p:bldP spid="47" grpId="0" animBg="1"/>
      <p:bldP spid="48" grpId="0" animBg="1"/>
      <p:bldP spid="50" grpId="0" animBg="1"/>
      <p:bldP spid="51" grpId="0"/>
      <p:bldP spid="52" grpId="0"/>
      <p:bldP spid="53" grpId="0" animBg="1"/>
      <p:bldP spid="55" grpId="0" animBg="1"/>
      <p:bldP spid="56" grpId="0" animBg="1"/>
      <p:bldP spid="57" grpId="0" animBg="1"/>
      <p:bldP spid="59" grpId="0" animBg="1"/>
      <p:bldP spid="60" grpId="0"/>
      <p:bldP spid="61"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15023"/>
        </a:solidFill>
        <a:effectLst/>
      </p:bgPr>
    </p:bg>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E798AD44-8E2C-3048-A377-A38D456BB53E}"/>
              </a:ext>
            </a:extLst>
          </p:cNvPr>
          <p:cNvSpPr/>
          <p:nvPr/>
        </p:nvSpPr>
        <p:spPr>
          <a:xfrm>
            <a:off x="0" y="0"/>
            <a:ext cx="12192000" cy="6858000"/>
          </a:xfrm>
          <a:prstGeom prst="rect">
            <a:avLst/>
          </a:prstGeom>
          <a:solidFill>
            <a:srgbClr val="4031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4" name="Straight Connector 43">
            <a:extLst>
              <a:ext uri="{FF2B5EF4-FFF2-40B4-BE49-F238E27FC236}">
                <a16:creationId xmlns:a16="http://schemas.microsoft.com/office/drawing/2014/main" id="{F272CB9A-11DA-403F-8A2C-8ACABB9E55E3}"/>
              </a:ext>
            </a:extLst>
          </p:cNvPr>
          <p:cNvCxnSpPr/>
          <p:nvPr/>
        </p:nvCxnSpPr>
        <p:spPr>
          <a:xfrm>
            <a:off x="6175088" y="3995319"/>
            <a:ext cx="225287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7E87360-F24A-47BA-928F-2F0179FA8620}"/>
              </a:ext>
            </a:extLst>
          </p:cNvPr>
          <p:cNvCxnSpPr/>
          <p:nvPr/>
        </p:nvCxnSpPr>
        <p:spPr>
          <a:xfrm>
            <a:off x="8413015" y="3995319"/>
            <a:ext cx="225287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8346D99-21A2-4F27-AB30-6BF25A60C3AC}"/>
              </a:ext>
            </a:extLst>
          </p:cNvPr>
          <p:cNvCxnSpPr>
            <a:cxnSpLocks/>
          </p:cNvCxnSpPr>
          <p:nvPr/>
        </p:nvCxnSpPr>
        <p:spPr>
          <a:xfrm>
            <a:off x="10665885" y="3995319"/>
            <a:ext cx="153851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92DD698-41EA-44B3-A338-53428D7D5050}"/>
              </a:ext>
            </a:extLst>
          </p:cNvPr>
          <p:cNvCxnSpPr/>
          <p:nvPr/>
        </p:nvCxnSpPr>
        <p:spPr>
          <a:xfrm>
            <a:off x="3911339" y="3995319"/>
            <a:ext cx="225287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141C71E-E08E-4C35-AF33-12A46FFB4E28}"/>
              </a:ext>
            </a:extLst>
          </p:cNvPr>
          <p:cNvCxnSpPr/>
          <p:nvPr/>
        </p:nvCxnSpPr>
        <p:spPr>
          <a:xfrm>
            <a:off x="1657906" y="3995319"/>
            <a:ext cx="225287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AF54DAFC-72BF-4C18-B451-30110FC8EBCC}"/>
              </a:ext>
            </a:extLst>
          </p:cNvPr>
          <p:cNvSpPr/>
          <p:nvPr/>
        </p:nvSpPr>
        <p:spPr>
          <a:xfrm>
            <a:off x="1150597" y="3535738"/>
            <a:ext cx="919162" cy="919162"/>
          </a:xfrm>
          <a:prstGeom prst="arc">
            <a:avLst>
              <a:gd name="adj1" fmla="val 5420354"/>
              <a:gd name="adj2" fmla="val 108533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6AB54977-33F8-4105-824C-3D0C493D5B00}"/>
              </a:ext>
            </a:extLst>
          </p:cNvPr>
          <p:cNvCxnSpPr>
            <a:cxnSpLocks/>
          </p:cNvCxnSpPr>
          <p:nvPr/>
        </p:nvCxnSpPr>
        <p:spPr>
          <a:xfrm>
            <a:off x="0" y="3995319"/>
            <a:ext cx="153851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BADB8234-7655-4312-99D5-ACC91B4B894B}"/>
              </a:ext>
            </a:extLst>
          </p:cNvPr>
          <p:cNvSpPr/>
          <p:nvPr/>
        </p:nvSpPr>
        <p:spPr>
          <a:xfrm>
            <a:off x="1514928" y="3900069"/>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ircle: Hollow 8">
            <a:extLst>
              <a:ext uri="{FF2B5EF4-FFF2-40B4-BE49-F238E27FC236}">
                <a16:creationId xmlns:a16="http://schemas.microsoft.com/office/drawing/2014/main" id="{868629C6-9D56-44C4-A90C-D16F2E7AA94B}"/>
              </a:ext>
            </a:extLst>
          </p:cNvPr>
          <p:cNvSpPr/>
          <p:nvPr/>
        </p:nvSpPr>
        <p:spPr>
          <a:xfrm>
            <a:off x="1395865" y="3781006"/>
            <a:ext cx="428626" cy="428626"/>
          </a:xfrm>
          <a:prstGeom prst="donut">
            <a:avLst>
              <a:gd name="adj" fmla="val 5281"/>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9">
            <a:extLst>
              <a:ext uri="{FF2B5EF4-FFF2-40B4-BE49-F238E27FC236}">
                <a16:creationId xmlns:a16="http://schemas.microsoft.com/office/drawing/2014/main" id="{1E0E5245-3E9D-45CB-A2A2-78E37536928E}"/>
              </a:ext>
            </a:extLst>
          </p:cNvPr>
          <p:cNvSpPr/>
          <p:nvPr/>
        </p:nvSpPr>
        <p:spPr>
          <a:xfrm>
            <a:off x="1262993" y="3648134"/>
            <a:ext cx="694370" cy="694370"/>
          </a:xfrm>
          <a:prstGeom prst="donut">
            <a:avLst>
              <a:gd name="adj" fmla="val 2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Connector 11">
            <a:extLst>
              <a:ext uri="{FF2B5EF4-FFF2-40B4-BE49-F238E27FC236}">
                <a16:creationId xmlns:a16="http://schemas.microsoft.com/office/drawing/2014/main" id="{1B8353AA-1A28-4FAD-AF44-130B899BAAE4}"/>
              </a:ext>
            </a:extLst>
          </p:cNvPr>
          <p:cNvCxnSpPr>
            <a:cxnSpLocks/>
          </p:cNvCxnSpPr>
          <p:nvPr/>
        </p:nvCxnSpPr>
        <p:spPr>
          <a:xfrm flipV="1">
            <a:off x="1610179" y="4342505"/>
            <a:ext cx="0" cy="1033387"/>
          </a:xfrm>
          <a:prstGeom prst="line">
            <a:avLst/>
          </a:prstGeom>
          <a:ln w="19050">
            <a:solidFill>
              <a:srgbClr val="03A1A4"/>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36B49B4F-63E8-4430-9059-553CBCA3AB43}"/>
              </a:ext>
            </a:extLst>
          </p:cNvPr>
          <p:cNvSpPr/>
          <p:nvPr/>
        </p:nvSpPr>
        <p:spPr>
          <a:xfrm>
            <a:off x="1548058" y="5350759"/>
            <a:ext cx="124240" cy="12424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959B938-7387-4E6C-B81C-CA1B61488588}"/>
              </a:ext>
            </a:extLst>
          </p:cNvPr>
          <p:cNvSpPr txBox="1"/>
          <p:nvPr/>
        </p:nvSpPr>
        <p:spPr>
          <a:xfrm>
            <a:off x="571673" y="3138723"/>
            <a:ext cx="2077009" cy="523220"/>
          </a:xfrm>
          <a:prstGeom prst="rect">
            <a:avLst/>
          </a:prstGeom>
          <a:noFill/>
        </p:spPr>
        <p:txBody>
          <a:bodyPr wrap="square" rtlCol="0">
            <a:spAutoFit/>
          </a:bodyPr>
          <a:lstStyle/>
          <a:p>
            <a:pPr algn="ctr"/>
            <a:r>
              <a:rPr lang="en-US" sz="2800" dirty="0">
                <a:solidFill>
                  <a:srgbClr val="03A1A4"/>
                </a:solidFill>
                <a:latin typeface="Century Gothic" panose="020B0502020202020204" pitchFamily="34" charset="0"/>
              </a:rPr>
              <a:t>1585</a:t>
            </a:r>
          </a:p>
        </p:txBody>
      </p:sp>
      <p:sp>
        <p:nvSpPr>
          <p:cNvPr id="17" name="TextBox 16">
            <a:extLst>
              <a:ext uri="{FF2B5EF4-FFF2-40B4-BE49-F238E27FC236}">
                <a16:creationId xmlns:a16="http://schemas.microsoft.com/office/drawing/2014/main" id="{E623F98E-5FFF-4701-A99F-87B202C66033}"/>
              </a:ext>
            </a:extLst>
          </p:cNvPr>
          <p:cNvSpPr txBox="1"/>
          <p:nvPr/>
        </p:nvSpPr>
        <p:spPr>
          <a:xfrm>
            <a:off x="15671" y="5590692"/>
            <a:ext cx="3201043" cy="523220"/>
          </a:xfrm>
          <a:prstGeom prst="rect">
            <a:avLst/>
          </a:prstGeom>
          <a:noFill/>
        </p:spPr>
        <p:txBody>
          <a:bodyPr wrap="square" rtlCol="0">
            <a:spAutoFit/>
          </a:bodyPr>
          <a:lstStyle/>
          <a:p>
            <a:pPr algn="ctr"/>
            <a:r>
              <a:rPr lang="en-GB" sz="1400" dirty="0">
                <a:latin typeface="Century Gothic" panose="020B0502020202020204" pitchFamily="34" charset="0"/>
              </a:rPr>
              <a:t>Chocolate goes to market. Becomes popular in Europe.</a:t>
            </a:r>
            <a:endParaRPr lang="en-US" sz="1100" dirty="0">
              <a:solidFill>
                <a:schemeClr val="bg2">
                  <a:lumMod val="50000"/>
                </a:schemeClr>
              </a:solidFill>
              <a:latin typeface="Century Gothic" panose="020B0502020202020204" pitchFamily="34" charset="0"/>
            </a:endParaRPr>
          </a:p>
        </p:txBody>
      </p:sp>
      <p:sp>
        <p:nvSpPr>
          <p:cNvPr id="18" name="Arc 17">
            <a:extLst>
              <a:ext uri="{FF2B5EF4-FFF2-40B4-BE49-F238E27FC236}">
                <a16:creationId xmlns:a16="http://schemas.microsoft.com/office/drawing/2014/main" id="{B54B9C7B-4DA7-40E1-B723-68758EB971FE}"/>
              </a:ext>
            </a:extLst>
          </p:cNvPr>
          <p:cNvSpPr/>
          <p:nvPr/>
        </p:nvSpPr>
        <p:spPr>
          <a:xfrm rot="5400000">
            <a:off x="3389075" y="3535738"/>
            <a:ext cx="919162" cy="919162"/>
          </a:xfrm>
          <a:prstGeom prst="arc">
            <a:avLst>
              <a:gd name="adj1" fmla="val 5420354"/>
              <a:gd name="adj2" fmla="val 108533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Oval 19">
            <a:extLst>
              <a:ext uri="{FF2B5EF4-FFF2-40B4-BE49-F238E27FC236}">
                <a16:creationId xmlns:a16="http://schemas.microsoft.com/office/drawing/2014/main" id="{037A3CB3-AA60-41C6-B92B-B84EC0A87E61}"/>
              </a:ext>
            </a:extLst>
          </p:cNvPr>
          <p:cNvSpPr/>
          <p:nvPr/>
        </p:nvSpPr>
        <p:spPr>
          <a:xfrm>
            <a:off x="3753406" y="3900069"/>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ircle: Hollow 20">
            <a:extLst>
              <a:ext uri="{FF2B5EF4-FFF2-40B4-BE49-F238E27FC236}">
                <a16:creationId xmlns:a16="http://schemas.microsoft.com/office/drawing/2014/main" id="{5AB77009-91CD-4089-A339-205E1FD860BA}"/>
              </a:ext>
            </a:extLst>
          </p:cNvPr>
          <p:cNvSpPr/>
          <p:nvPr/>
        </p:nvSpPr>
        <p:spPr>
          <a:xfrm>
            <a:off x="3634343" y="3781006"/>
            <a:ext cx="428626" cy="428626"/>
          </a:xfrm>
          <a:prstGeom prst="donut">
            <a:avLst>
              <a:gd name="adj" fmla="val 5281"/>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ircle: Hollow 21">
            <a:extLst>
              <a:ext uri="{FF2B5EF4-FFF2-40B4-BE49-F238E27FC236}">
                <a16:creationId xmlns:a16="http://schemas.microsoft.com/office/drawing/2014/main" id="{EB4F978A-6973-4038-9D44-C992F6903D28}"/>
              </a:ext>
            </a:extLst>
          </p:cNvPr>
          <p:cNvSpPr/>
          <p:nvPr/>
        </p:nvSpPr>
        <p:spPr>
          <a:xfrm>
            <a:off x="3501471" y="3648134"/>
            <a:ext cx="694370" cy="694370"/>
          </a:xfrm>
          <a:prstGeom prst="donut">
            <a:avLst>
              <a:gd name="adj" fmla="val 2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3" name="Straight Connector 22">
            <a:extLst>
              <a:ext uri="{FF2B5EF4-FFF2-40B4-BE49-F238E27FC236}">
                <a16:creationId xmlns:a16="http://schemas.microsoft.com/office/drawing/2014/main" id="{7982AF7D-7FF0-494C-891D-C601C69FAD64}"/>
              </a:ext>
            </a:extLst>
          </p:cNvPr>
          <p:cNvCxnSpPr>
            <a:cxnSpLocks/>
          </p:cNvCxnSpPr>
          <p:nvPr/>
        </p:nvCxnSpPr>
        <p:spPr>
          <a:xfrm flipV="1">
            <a:off x="3848657" y="2614747"/>
            <a:ext cx="0" cy="1033387"/>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D26033AC-E99E-4309-BD9B-47A98BA0DEA7}"/>
              </a:ext>
            </a:extLst>
          </p:cNvPr>
          <p:cNvSpPr/>
          <p:nvPr/>
        </p:nvSpPr>
        <p:spPr>
          <a:xfrm>
            <a:off x="3786536" y="2568391"/>
            <a:ext cx="124240" cy="12424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297ECE7-7E0E-48D0-9C27-6FB0E3DB79DD}"/>
              </a:ext>
            </a:extLst>
          </p:cNvPr>
          <p:cNvSpPr txBox="1"/>
          <p:nvPr/>
        </p:nvSpPr>
        <p:spPr>
          <a:xfrm>
            <a:off x="3062732" y="4342504"/>
            <a:ext cx="1515386" cy="523220"/>
          </a:xfrm>
          <a:prstGeom prst="rect">
            <a:avLst/>
          </a:prstGeom>
          <a:noFill/>
        </p:spPr>
        <p:txBody>
          <a:bodyPr wrap="square" rtlCol="0">
            <a:spAutoFit/>
          </a:bodyPr>
          <a:lstStyle/>
          <a:p>
            <a:pPr algn="ctr"/>
            <a:r>
              <a:rPr lang="en-US" sz="2800" dirty="0">
                <a:solidFill>
                  <a:srgbClr val="EE9524"/>
                </a:solidFill>
                <a:latin typeface="Century Gothic" panose="020B0502020202020204" pitchFamily="34" charset="0"/>
              </a:rPr>
              <a:t>1600</a:t>
            </a:r>
          </a:p>
        </p:txBody>
      </p:sp>
      <p:sp>
        <p:nvSpPr>
          <p:cNvPr id="26" name="TextBox 25">
            <a:extLst>
              <a:ext uri="{FF2B5EF4-FFF2-40B4-BE49-F238E27FC236}">
                <a16:creationId xmlns:a16="http://schemas.microsoft.com/office/drawing/2014/main" id="{7DEA27D8-0CF3-496D-AD7D-2076231DE52C}"/>
              </a:ext>
            </a:extLst>
          </p:cNvPr>
          <p:cNvSpPr txBox="1"/>
          <p:nvPr/>
        </p:nvSpPr>
        <p:spPr>
          <a:xfrm>
            <a:off x="2234882" y="1776546"/>
            <a:ext cx="3201043" cy="738664"/>
          </a:xfrm>
          <a:prstGeom prst="rect">
            <a:avLst/>
          </a:prstGeom>
          <a:noFill/>
        </p:spPr>
        <p:txBody>
          <a:bodyPr wrap="square" rtlCol="0">
            <a:spAutoFit/>
          </a:bodyPr>
          <a:lstStyle/>
          <a:p>
            <a:pPr algn="ctr"/>
            <a:r>
              <a:rPr lang="en-GB" sz="1400" dirty="0">
                <a:latin typeface="Century Gothic" panose="020B0502020202020204" pitchFamily="34" charset="0"/>
              </a:rPr>
              <a:t>Chocolate becomes more widely available in Coffee Houses &amp; Chocolate Houses in London. </a:t>
            </a:r>
            <a:endParaRPr lang="en-US" sz="1100" dirty="0">
              <a:solidFill>
                <a:schemeClr val="bg2">
                  <a:lumMod val="50000"/>
                </a:schemeClr>
              </a:solidFill>
              <a:latin typeface="Century Gothic" panose="020B0502020202020204" pitchFamily="34" charset="0"/>
            </a:endParaRPr>
          </a:p>
        </p:txBody>
      </p:sp>
      <p:sp>
        <p:nvSpPr>
          <p:cNvPr id="27" name="Arc 26">
            <a:extLst>
              <a:ext uri="{FF2B5EF4-FFF2-40B4-BE49-F238E27FC236}">
                <a16:creationId xmlns:a16="http://schemas.microsoft.com/office/drawing/2014/main" id="{A2636062-43D3-463C-B6BD-741D547DE965}"/>
              </a:ext>
            </a:extLst>
          </p:cNvPr>
          <p:cNvSpPr/>
          <p:nvPr/>
        </p:nvSpPr>
        <p:spPr>
          <a:xfrm>
            <a:off x="5642508" y="3535738"/>
            <a:ext cx="919162" cy="919162"/>
          </a:xfrm>
          <a:prstGeom prst="arc">
            <a:avLst>
              <a:gd name="adj1" fmla="val 5420354"/>
              <a:gd name="adj2" fmla="val 108533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Oval 28">
            <a:extLst>
              <a:ext uri="{FF2B5EF4-FFF2-40B4-BE49-F238E27FC236}">
                <a16:creationId xmlns:a16="http://schemas.microsoft.com/office/drawing/2014/main" id="{CDCB9A2B-6699-4804-99AE-7A924FDA4340}"/>
              </a:ext>
            </a:extLst>
          </p:cNvPr>
          <p:cNvSpPr/>
          <p:nvPr/>
        </p:nvSpPr>
        <p:spPr>
          <a:xfrm>
            <a:off x="6006839" y="3900069"/>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ircle: Hollow 29">
            <a:extLst>
              <a:ext uri="{FF2B5EF4-FFF2-40B4-BE49-F238E27FC236}">
                <a16:creationId xmlns:a16="http://schemas.microsoft.com/office/drawing/2014/main" id="{3A6CDF07-EF0B-4379-8FBF-3718BD896047}"/>
              </a:ext>
            </a:extLst>
          </p:cNvPr>
          <p:cNvSpPr/>
          <p:nvPr/>
        </p:nvSpPr>
        <p:spPr>
          <a:xfrm>
            <a:off x="5887776" y="3781006"/>
            <a:ext cx="428626" cy="428626"/>
          </a:xfrm>
          <a:prstGeom prst="donut">
            <a:avLst>
              <a:gd name="adj" fmla="val 5281"/>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Circle: Hollow 30">
            <a:extLst>
              <a:ext uri="{FF2B5EF4-FFF2-40B4-BE49-F238E27FC236}">
                <a16:creationId xmlns:a16="http://schemas.microsoft.com/office/drawing/2014/main" id="{FB3E2DCF-4068-4715-BD27-13370B541EAC}"/>
              </a:ext>
            </a:extLst>
          </p:cNvPr>
          <p:cNvSpPr/>
          <p:nvPr/>
        </p:nvSpPr>
        <p:spPr>
          <a:xfrm>
            <a:off x="5754904" y="3648134"/>
            <a:ext cx="694370" cy="694370"/>
          </a:xfrm>
          <a:prstGeom prst="donut">
            <a:avLst>
              <a:gd name="adj" fmla="val 2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2" name="Straight Connector 31">
            <a:extLst>
              <a:ext uri="{FF2B5EF4-FFF2-40B4-BE49-F238E27FC236}">
                <a16:creationId xmlns:a16="http://schemas.microsoft.com/office/drawing/2014/main" id="{EA49CDC4-E9AD-4789-BEA6-BFF07A73111B}"/>
              </a:ext>
            </a:extLst>
          </p:cNvPr>
          <p:cNvCxnSpPr>
            <a:cxnSpLocks/>
          </p:cNvCxnSpPr>
          <p:nvPr/>
        </p:nvCxnSpPr>
        <p:spPr>
          <a:xfrm flipV="1">
            <a:off x="6102090" y="4342505"/>
            <a:ext cx="0" cy="1033387"/>
          </a:xfrm>
          <a:prstGeom prst="line">
            <a:avLst/>
          </a:prstGeom>
          <a:ln w="19050">
            <a:solidFill>
              <a:srgbClr val="EF3078"/>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DD4A8794-EADF-4527-95C6-C9D6781E9C8E}"/>
              </a:ext>
            </a:extLst>
          </p:cNvPr>
          <p:cNvSpPr/>
          <p:nvPr/>
        </p:nvSpPr>
        <p:spPr>
          <a:xfrm>
            <a:off x="6039969" y="5350759"/>
            <a:ext cx="124240" cy="12424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4BE7D141-E60D-4B00-AA4B-1F588212DCAD}"/>
              </a:ext>
            </a:extLst>
          </p:cNvPr>
          <p:cNvSpPr txBox="1"/>
          <p:nvPr/>
        </p:nvSpPr>
        <p:spPr>
          <a:xfrm>
            <a:off x="5318495" y="3084194"/>
            <a:ext cx="1515386" cy="523220"/>
          </a:xfrm>
          <a:prstGeom prst="rect">
            <a:avLst/>
          </a:prstGeom>
          <a:noFill/>
        </p:spPr>
        <p:txBody>
          <a:bodyPr wrap="square" rtlCol="0">
            <a:spAutoFit/>
          </a:bodyPr>
          <a:lstStyle/>
          <a:p>
            <a:pPr algn="ctr"/>
            <a:r>
              <a:rPr lang="en-US" sz="2800" dirty="0">
                <a:solidFill>
                  <a:srgbClr val="EF3078"/>
                </a:solidFill>
                <a:latin typeface="Century Gothic" panose="020B0502020202020204" pitchFamily="34" charset="0"/>
              </a:rPr>
              <a:t>1800</a:t>
            </a:r>
          </a:p>
        </p:txBody>
      </p:sp>
      <p:sp>
        <p:nvSpPr>
          <p:cNvPr id="35" name="TextBox 34">
            <a:extLst>
              <a:ext uri="{FF2B5EF4-FFF2-40B4-BE49-F238E27FC236}">
                <a16:creationId xmlns:a16="http://schemas.microsoft.com/office/drawing/2014/main" id="{0A5C5A36-EC92-462F-BB70-6A797D63B1DD}"/>
              </a:ext>
            </a:extLst>
          </p:cNvPr>
          <p:cNvSpPr txBox="1"/>
          <p:nvPr/>
        </p:nvSpPr>
        <p:spPr>
          <a:xfrm>
            <a:off x="4495420" y="5533205"/>
            <a:ext cx="3201043" cy="307777"/>
          </a:xfrm>
          <a:prstGeom prst="rect">
            <a:avLst/>
          </a:prstGeom>
          <a:noFill/>
        </p:spPr>
        <p:txBody>
          <a:bodyPr wrap="square" rtlCol="0">
            <a:spAutoFit/>
          </a:bodyPr>
          <a:lstStyle/>
          <a:p>
            <a:pPr algn="ctr"/>
            <a:r>
              <a:rPr lang="en-GB" sz="1400" dirty="0">
                <a:latin typeface="Century Gothic" panose="020B0502020202020204" pitchFamily="34" charset="0"/>
              </a:rPr>
              <a:t>Chocolate becomes an industry.</a:t>
            </a:r>
            <a:endParaRPr lang="en-US" sz="1100" dirty="0">
              <a:solidFill>
                <a:schemeClr val="bg2">
                  <a:lumMod val="50000"/>
                </a:schemeClr>
              </a:solidFill>
              <a:latin typeface="Century Gothic" panose="020B0502020202020204" pitchFamily="34" charset="0"/>
            </a:endParaRPr>
          </a:p>
        </p:txBody>
      </p:sp>
      <p:sp>
        <p:nvSpPr>
          <p:cNvPr id="45" name="Arc 44">
            <a:extLst>
              <a:ext uri="{FF2B5EF4-FFF2-40B4-BE49-F238E27FC236}">
                <a16:creationId xmlns:a16="http://schemas.microsoft.com/office/drawing/2014/main" id="{E3730103-7F8D-4792-83EE-5FFC4A5D2274}"/>
              </a:ext>
            </a:extLst>
          </p:cNvPr>
          <p:cNvSpPr/>
          <p:nvPr/>
        </p:nvSpPr>
        <p:spPr>
          <a:xfrm rot="5400000">
            <a:off x="7906257" y="3535738"/>
            <a:ext cx="919162" cy="919162"/>
          </a:xfrm>
          <a:prstGeom prst="arc">
            <a:avLst>
              <a:gd name="adj1" fmla="val 5420354"/>
              <a:gd name="adj2" fmla="val 108533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Oval 45">
            <a:extLst>
              <a:ext uri="{FF2B5EF4-FFF2-40B4-BE49-F238E27FC236}">
                <a16:creationId xmlns:a16="http://schemas.microsoft.com/office/drawing/2014/main" id="{86694F26-80D5-467D-94C4-C9C860517F5F}"/>
              </a:ext>
            </a:extLst>
          </p:cNvPr>
          <p:cNvSpPr/>
          <p:nvPr/>
        </p:nvSpPr>
        <p:spPr>
          <a:xfrm>
            <a:off x="8270588" y="3900069"/>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ircle: Hollow 46">
            <a:extLst>
              <a:ext uri="{FF2B5EF4-FFF2-40B4-BE49-F238E27FC236}">
                <a16:creationId xmlns:a16="http://schemas.microsoft.com/office/drawing/2014/main" id="{B0789B4A-0620-4211-9109-6DBE9A07FE51}"/>
              </a:ext>
            </a:extLst>
          </p:cNvPr>
          <p:cNvSpPr/>
          <p:nvPr/>
        </p:nvSpPr>
        <p:spPr>
          <a:xfrm>
            <a:off x="8151525" y="3781006"/>
            <a:ext cx="428626" cy="428626"/>
          </a:xfrm>
          <a:prstGeom prst="donut">
            <a:avLst>
              <a:gd name="adj" fmla="val 5281"/>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Circle: Hollow 47">
            <a:extLst>
              <a:ext uri="{FF2B5EF4-FFF2-40B4-BE49-F238E27FC236}">
                <a16:creationId xmlns:a16="http://schemas.microsoft.com/office/drawing/2014/main" id="{9C63B36C-028C-4461-9179-02E81EA9B830}"/>
              </a:ext>
            </a:extLst>
          </p:cNvPr>
          <p:cNvSpPr/>
          <p:nvPr/>
        </p:nvSpPr>
        <p:spPr>
          <a:xfrm>
            <a:off x="8018653" y="3648134"/>
            <a:ext cx="694370" cy="694370"/>
          </a:xfrm>
          <a:prstGeom prst="donut">
            <a:avLst>
              <a:gd name="adj" fmla="val 2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9" name="Straight Connector 48">
            <a:extLst>
              <a:ext uri="{FF2B5EF4-FFF2-40B4-BE49-F238E27FC236}">
                <a16:creationId xmlns:a16="http://schemas.microsoft.com/office/drawing/2014/main" id="{15E6C7CE-0DCB-4A82-B08E-519AC3270B85}"/>
              </a:ext>
            </a:extLst>
          </p:cNvPr>
          <p:cNvCxnSpPr>
            <a:cxnSpLocks/>
          </p:cNvCxnSpPr>
          <p:nvPr/>
        </p:nvCxnSpPr>
        <p:spPr>
          <a:xfrm flipV="1">
            <a:off x="8365839" y="2614747"/>
            <a:ext cx="0" cy="1033387"/>
          </a:xfrm>
          <a:prstGeom prst="line">
            <a:avLst/>
          </a:prstGeom>
          <a:ln w="19050">
            <a:solidFill>
              <a:srgbClr val="1C7CBB"/>
            </a:solidFill>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4CFE38F3-7830-46D8-95EE-69DB62ED465D}"/>
              </a:ext>
            </a:extLst>
          </p:cNvPr>
          <p:cNvSpPr/>
          <p:nvPr/>
        </p:nvSpPr>
        <p:spPr>
          <a:xfrm>
            <a:off x="8303718" y="2568391"/>
            <a:ext cx="124240" cy="12424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65F62DC2-C651-4B22-B4CB-1846861868F6}"/>
              </a:ext>
            </a:extLst>
          </p:cNvPr>
          <p:cNvSpPr txBox="1"/>
          <p:nvPr/>
        </p:nvSpPr>
        <p:spPr>
          <a:xfrm>
            <a:off x="7595235" y="4393939"/>
            <a:ext cx="1515386" cy="523220"/>
          </a:xfrm>
          <a:prstGeom prst="rect">
            <a:avLst/>
          </a:prstGeom>
          <a:noFill/>
        </p:spPr>
        <p:txBody>
          <a:bodyPr wrap="square" rtlCol="0">
            <a:spAutoFit/>
          </a:bodyPr>
          <a:lstStyle/>
          <a:p>
            <a:pPr algn="ctr"/>
            <a:r>
              <a:rPr lang="en-US" sz="2800" dirty="0">
                <a:solidFill>
                  <a:srgbClr val="1C7CBB"/>
                </a:solidFill>
                <a:latin typeface="Century Gothic" panose="020B0502020202020204" pitchFamily="34" charset="0"/>
              </a:rPr>
              <a:t>1828</a:t>
            </a:r>
          </a:p>
        </p:txBody>
      </p:sp>
      <p:sp>
        <p:nvSpPr>
          <p:cNvPr id="52" name="TextBox 51">
            <a:extLst>
              <a:ext uri="{FF2B5EF4-FFF2-40B4-BE49-F238E27FC236}">
                <a16:creationId xmlns:a16="http://schemas.microsoft.com/office/drawing/2014/main" id="{44337E62-7F21-4CD3-9B0D-507A64DF7728}"/>
              </a:ext>
            </a:extLst>
          </p:cNvPr>
          <p:cNvSpPr txBox="1"/>
          <p:nvPr/>
        </p:nvSpPr>
        <p:spPr>
          <a:xfrm>
            <a:off x="6703196" y="1940242"/>
            <a:ext cx="3201043" cy="523220"/>
          </a:xfrm>
          <a:prstGeom prst="rect">
            <a:avLst/>
          </a:prstGeom>
          <a:noFill/>
        </p:spPr>
        <p:txBody>
          <a:bodyPr wrap="square" rtlCol="0">
            <a:spAutoFit/>
          </a:bodyPr>
          <a:lstStyle/>
          <a:p>
            <a:pPr algn="ctr"/>
            <a:r>
              <a:rPr lang="en-GB" sz="1400" dirty="0">
                <a:latin typeface="Century Gothic" panose="020B0502020202020204" pitchFamily="34" charset="0"/>
              </a:rPr>
              <a:t>Chocolate has found a new form: powdered chocolate.</a:t>
            </a:r>
            <a:endParaRPr lang="en-US" sz="1100" dirty="0">
              <a:solidFill>
                <a:schemeClr val="bg2">
                  <a:lumMod val="50000"/>
                </a:schemeClr>
              </a:solidFill>
              <a:latin typeface="Century Gothic" panose="020B0502020202020204" pitchFamily="34" charset="0"/>
            </a:endParaRPr>
          </a:p>
        </p:txBody>
      </p:sp>
      <p:sp>
        <p:nvSpPr>
          <p:cNvPr id="53" name="Arc 52">
            <a:extLst>
              <a:ext uri="{FF2B5EF4-FFF2-40B4-BE49-F238E27FC236}">
                <a16:creationId xmlns:a16="http://schemas.microsoft.com/office/drawing/2014/main" id="{FC85B459-7BA2-4C61-9178-E1CE5EFAEC56}"/>
              </a:ext>
            </a:extLst>
          </p:cNvPr>
          <p:cNvSpPr/>
          <p:nvPr/>
        </p:nvSpPr>
        <p:spPr>
          <a:xfrm>
            <a:off x="10144184" y="3535738"/>
            <a:ext cx="919162" cy="919162"/>
          </a:xfrm>
          <a:prstGeom prst="arc">
            <a:avLst>
              <a:gd name="adj1" fmla="val 5420354"/>
              <a:gd name="adj2" fmla="val 108533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a:extLst>
              <a:ext uri="{FF2B5EF4-FFF2-40B4-BE49-F238E27FC236}">
                <a16:creationId xmlns:a16="http://schemas.microsoft.com/office/drawing/2014/main" id="{4A6EEA54-5314-432F-B5DF-B223248AB8AA}"/>
              </a:ext>
            </a:extLst>
          </p:cNvPr>
          <p:cNvSpPr/>
          <p:nvPr/>
        </p:nvSpPr>
        <p:spPr>
          <a:xfrm>
            <a:off x="10508515" y="3900069"/>
            <a:ext cx="190500" cy="1905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ircle: Hollow 55">
            <a:extLst>
              <a:ext uri="{FF2B5EF4-FFF2-40B4-BE49-F238E27FC236}">
                <a16:creationId xmlns:a16="http://schemas.microsoft.com/office/drawing/2014/main" id="{0C983C23-7914-456E-AA37-90FEEBD851C0}"/>
              </a:ext>
            </a:extLst>
          </p:cNvPr>
          <p:cNvSpPr/>
          <p:nvPr/>
        </p:nvSpPr>
        <p:spPr>
          <a:xfrm>
            <a:off x="10389452" y="3781006"/>
            <a:ext cx="428626" cy="428626"/>
          </a:xfrm>
          <a:prstGeom prst="donut">
            <a:avLst>
              <a:gd name="adj" fmla="val 5281"/>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Circle: Hollow 56">
            <a:extLst>
              <a:ext uri="{FF2B5EF4-FFF2-40B4-BE49-F238E27FC236}">
                <a16:creationId xmlns:a16="http://schemas.microsoft.com/office/drawing/2014/main" id="{CD810234-B3DF-4AE8-B7F5-9B91C3FEE8A3}"/>
              </a:ext>
            </a:extLst>
          </p:cNvPr>
          <p:cNvSpPr/>
          <p:nvPr/>
        </p:nvSpPr>
        <p:spPr>
          <a:xfrm>
            <a:off x="10256580" y="3648134"/>
            <a:ext cx="694370" cy="694370"/>
          </a:xfrm>
          <a:prstGeom prst="donut">
            <a:avLst>
              <a:gd name="adj" fmla="val 2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8" name="Straight Connector 57">
            <a:extLst>
              <a:ext uri="{FF2B5EF4-FFF2-40B4-BE49-F238E27FC236}">
                <a16:creationId xmlns:a16="http://schemas.microsoft.com/office/drawing/2014/main" id="{A61A79A1-830D-43A5-991E-41089FE309F5}"/>
              </a:ext>
            </a:extLst>
          </p:cNvPr>
          <p:cNvCxnSpPr>
            <a:cxnSpLocks/>
          </p:cNvCxnSpPr>
          <p:nvPr/>
        </p:nvCxnSpPr>
        <p:spPr>
          <a:xfrm flipV="1">
            <a:off x="10603766" y="4342505"/>
            <a:ext cx="0" cy="1033387"/>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91D217BA-6735-41FC-ADDE-ADA84BF5E891}"/>
              </a:ext>
            </a:extLst>
          </p:cNvPr>
          <p:cNvSpPr/>
          <p:nvPr/>
        </p:nvSpPr>
        <p:spPr>
          <a:xfrm>
            <a:off x="10541645" y="5350759"/>
            <a:ext cx="124240" cy="12424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493BBA26-6FB6-4EDA-AE7C-332D388F6619}"/>
              </a:ext>
            </a:extLst>
          </p:cNvPr>
          <p:cNvSpPr txBox="1"/>
          <p:nvPr/>
        </p:nvSpPr>
        <p:spPr>
          <a:xfrm>
            <a:off x="9846072" y="3055708"/>
            <a:ext cx="1515386" cy="523220"/>
          </a:xfrm>
          <a:prstGeom prst="rect">
            <a:avLst/>
          </a:prstGeom>
          <a:noFill/>
        </p:spPr>
        <p:txBody>
          <a:bodyPr wrap="square" rtlCol="0">
            <a:spAutoFit/>
          </a:bodyPr>
          <a:lstStyle/>
          <a:p>
            <a:pPr algn="ctr"/>
            <a:r>
              <a:rPr lang="en-US" sz="2800" dirty="0">
                <a:solidFill>
                  <a:schemeClr val="accent6">
                    <a:lumMod val="50000"/>
                  </a:schemeClr>
                </a:solidFill>
                <a:latin typeface="Century Gothic" panose="020B0502020202020204" pitchFamily="34" charset="0"/>
              </a:rPr>
              <a:t>1847</a:t>
            </a:r>
          </a:p>
        </p:txBody>
      </p:sp>
      <p:sp>
        <p:nvSpPr>
          <p:cNvPr id="61" name="TextBox 60">
            <a:extLst>
              <a:ext uri="{FF2B5EF4-FFF2-40B4-BE49-F238E27FC236}">
                <a16:creationId xmlns:a16="http://schemas.microsoft.com/office/drawing/2014/main" id="{8710CEB2-4E11-44C6-A201-5DCB3EA9A265}"/>
              </a:ext>
            </a:extLst>
          </p:cNvPr>
          <p:cNvSpPr txBox="1"/>
          <p:nvPr/>
        </p:nvSpPr>
        <p:spPr>
          <a:xfrm>
            <a:off x="8988182" y="5571186"/>
            <a:ext cx="3201043" cy="738664"/>
          </a:xfrm>
          <a:prstGeom prst="rect">
            <a:avLst/>
          </a:prstGeom>
          <a:noFill/>
        </p:spPr>
        <p:txBody>
          <a:bodyPr wrap="square" rtlCol="0">
            <a:spAutoFit/>
          </a:bodyPr>
          <a:lstStyle/>
          <a:p>
            <a:pPr algn="ctr"/>
            <a:r>
              <a:rPr lang="en-GB" sz="1400" dirty="0">
                <a:latin typeface="Century Gothic" panose="020B0502020202020204" pitchFamily="34" charset="0"/>
              </a:rPr>
              <a:t>The creation of the first modern chocolate bar is created by Joseph Fry</a:t>
            </a:r>
            <a:endParaRPr lang="en-US" sz="1000" dirty="0">
              <a:solidFill>
                <a:schemeClr val="bg2">
                  <a:lumMod val="50000"/>
                </a:schemeClr>
              </a:solidFill>
              <a:latin typeface="Century Gothic" panose="020B0502020202020204" pitchFamily="34" charset="0"/>
            </a:endParaRPr>
          </a:p>
        </p:txBody>
      </p:sp>
      <p:cxnSp>
        <p:nvCxnSpPr>
          <p:cNvPr id="64" name="Straight Connector 63">
            <a:extLst>
              <a:ext uri="{FF2B5EF4-FFF2-40B4-BE49-F238E27FC236}">
                <a16:creationId xmlns:a16="http://schemas.microsoft.com/office/drawing/2014/main" id="{5CE23E97-80CA-4DCE-905B-0371552128FB}"/>
              </a:ext>
            </a:extLst>
          </p:cNvPr>
          <p:cNvCxnSpPr>
            <a:cxnSpLocks/>
          </p:cNvCxnSpPr>
          <p:nvPr/>
        </p:nvCxnSpPr>
        <p:spPr>
          <a:xfrm>
            <a:off x="558421" y="6189287"/>
            <a:ext cx="2048865" cy="0"/>
          </a:xfrm>
          <a:prstGeom prst="line">
            <a:avLst/>
          </a:prstGeom>
          <a:ln w="19050">
            <a:solidFill>
              <a:srgbClr val="03A1A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6AF9195-D1C7-4EAB-9766-CBBD5AC04E3E}"/>
              </a:ext>
            </a:extLst>
          </p:cNvPr>
          <p:cNvCxnSpPr>
            <a:cxnSpLocks/>
          </p:cNvCxnSpPr>
          <p:nvPr/>
        </p:nvCxnSpPr>
        <p:spPr>
          <a:xfrm>
            <a:off x="5024522" y="5946384"/>
            <a:ext cx="2048865" cy="0"/>
          </a:xfrm>
          <a:prstGeom prst="line">
            <a:avLst/>
          </a:prstGeom>
          <a:ln w="19050">
            <a:solidFill>
              <a:srgbClr val="EF3078"/>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7FD0854-B613-4503-8F9F-7EBA21977DB6}"/>
              </a:ext>
            </a:extLst>
          </p:cNvPr>
          <p:cNvCxnSpPr>
            <a:cxnSpLocks/>
          </p:cNvCxnSpPr>
          <p:nvPr/>
        </p:nvCxnSpPr>
        <p:spPr>
          <a:xfrm>
            <a:off x="9523838" y="6362858"/>
            <a:ext cx="2048865"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67D5D77-7183-46A2-913A-91854EB46B5B}"/>
              </a:ext>
            </a:extLst>
          </p:cNvPr>
          <p:cNvCxnSpPr>
            <a:cxnSpLocks/>
          </p:cNvCxnSpPr>
          <p:nvPr/>
        </p:nvCxnSpPr>
        <p:spPr>
          <a:xfrm>
            <a:off x="2797719" y="1738957"/>
            <a:ext cx="2048865" cy="0"/>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FE4C8AC-856E-47A1-86C3-D3143F6DF56B}"/>
              </a:ext>
            </a:extLst>
          </p:cNvPr>
          <p:cNvCxnSpPr>
            <a:cxnSpLocks/>
          </p:cNvCxnSpPr>
          <p:nvPr/>
        </p:nvCxnSpPr>
        <p:spPr>
          <a:xfrm>
            <a:off x="7290050" y="1890732"/>
            <a:ext cx="2048865" cy="0"/>
          </a:xfrm>
          <a:prstGeom prst="line">
            <a:avLst/>
          </a:prstGeom>
          <a:ln w="19050">
            <a:solidFill>
              <a:srgbClr val="1C7CBB"/>
            </a:solidFill>
          </a:ln>
        </p:spPr>
        <p:style>
          <a:lnRef idx="1">
            <a:schemeClr val="accent1"/>
          </a:lnRef>
          <a:fillRef idx="0">
            <a:schemeClr val="accent1"/>
          </a:fillRef>
          <a:effectRef idx="0">
            <a:schemeClr val="accent1"/>
          </a:effectRef>
          <a:fontRef idx="minor">
            <a:schemeClr val="tx1"/>
          </a:fontRef>
        </p:style>
      </p:cxnSp>
      <p:grpSp>
        <p:nvGrpSpPr>
          <p:cNvPr id="79" name="Group 78">
            <a:extLst>
              <a:ext uri="{FF2B5EF4-FFF2-40B4-BE49-F238E27FC236}">
                <a16:creationId xmlns:a16="http://schemas.microsoft.com/office/drawing/2014/main" id="{B347FCAE-CD51-47C1-A0E5-7FE287A79E42}"/>
              </a:ext>
            </a:extLst>
          </p:cNvPr>
          <p:cNvGrpSpPr/>
          <p:nvPr/>
        </p:nvGrpSpPr>
        <p:grpSpPr>
          <a:xfrm>
            <a:off x="5374679" y="1029691"/>
            <a:ext cx="1434489" cy="190500"/>
            <a:chOff x="4679586" y="878988"/>
            <a:chExt cx="1434489" cy="190500"/>
          </a:xfrm>
        </p:grpSpPr>
        <p:sp>
          <p:nvSpPr>
            <p:cNvPr id="71" name="Oval 70">
              <a:extLst>
                <a:ext uri="{FF2B5EF4-FFF2-40B4-BE49-F238E27FC236}">
                  <a16:creationId xmlns:a16="http://schemas.microsoft.com/office/drawing/2014/main" id="{957F6F33-D335-4F37-A9F5-23DE49CB0B4A}"/>
                </a:ext>
              </a:extLst>
            </p:cNvPr>
            <p:cNvSpPr/>
            <p:nvPr/>
          </p:nvSpPr>
          <p:spPr>
            <a:xfrm>
              <a:off x="4679586" y="878988"/>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9D3A95DB-0E0C-40A8-88F7-9DAC67B156F6}"/>
                </a:ext>
              </a:extLst>
            </p:cNvPr>
            <p:cNvSpPr/>
            <p:nvPr/>
          </p:nvSpPr>
          <p:spPr>
            <a:xfrm>
              <a:off x="4990736" y="878988"/>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AD1EA8C3-D35D-4FB7-8D6B-858B4EE08256}"/>
                </a:ext>
              </a:extLst>
            </p:cNvPr>
            <p:cNvSpPr/>
            <p:nvPr/>
          </p:nvSpPr>
          <p:spPr>
            <a:xfrm>
              <a:off x="5301522" y="878988"/>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FD4B96A9-29AD-4507-B1E8-D12C03BAD2C2}"/>
                </a:ext>
              </a:extLst>
            </p:cNvPr>
            <p:cNvSpPr/>
            <p:nvPr/>
          </p:nvSpPr>
          <p:spPr>
            <a:xfrm>
              <a:off x="5612308" y="878988"/>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50AFA104-D1BD-427D-90C1-6CE47F2C7A56}"/>
                </a:ext>
              </a:extLst>
            </p:cNvPr>
            <p:cNvSpPr/>
            <p:nvPr/>
          </p:nvSpPr>
          <p:spPr>
            <a:xfrm>
              <a:off x="5923575" y="878988"/>
              <a:ext cx="190500" cy="1905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5" name="Graphic 74" descr="Circle with left arrow outline">
            <a:hlinkClick r:id="rId9" action="ppaction://hlinksldjump"/>
            <a:extLst>
              <a:ext uri="{FF2B5EF4-FFF2-40B4-BE49-F238E27FC236}">
                <a16:creationId xmlns:a16="http://schemas.microsoft.com/office/drawing/2014/main" id="{A92DAD96-AEBF-D840-BA76-763C436FCCE0}"/>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9835062" y="257013"/>
            <a:ext cx="672031" cy="672031"/>
          </a:xfrm>
          <a:prstGeom prst="rect">
            <a:avLst/>
          </a:prstGeom>
        </p:spPr>
      </p:pic>
      <p:sp>
        <p:nvSpPr>
          <p:cNvPr id="73" name="TextBox 72">
            <a:extLst>
              <a:ext uri="{FF2B5EF4-FFF2-40B4-BE49-F238E27FC236}">
                <a16:creationId xmlns:a16="http://schemas.microsoft.com/office/drawing/2014/main" id="{16D012A5-5220-784C-BF92-0E6CCA4784B1}"/>
              </a:ext>
            </a:extLst>
          </p:cNvPr>
          <p:cNvSpPr txBox="1"/>
          <p:nvPr/>
        </p:nvSpPr>
        <p:spPr>
          <a:xfrm>
            <a:off x="2251088" y="239086"/>
            <a:ext cx="7681553" cy="707886"/>
          </a:xfrm>
          <a:prstGeom prst="rect">
            <a:avLst/>
          </a:prstGeom>
          <a:noFill/>
        </p:spPr>
        <p:txBody>
          <a:bodyPr wrap="square" rtlCol="0">
            <a:spAutoFit/>
          </a:bodyPr>
          <a:lstStyle/>
          <a:p>
            <a:pPr algn="ctr"/>
            <a:r>
              <a:rPr lang="en-US" sz="4000" dirty="0">
                <a:latin typeface="Tw Cen MT" panose="020B0602020104020603" pitchFamily="34" charset="0"/>
              </a:rPr>
              <a:t>HISTORY OF CHOCOLATE TIMELINE</a:t>
            </a:r>
          </a:p>
        </p:txBody>
      </p:sp>
      <p:pic>
        <p:nvPicPr>
          <p:cNvPr id="80" name="Picture 79">
            <a:extLst>
              <a:ext uri="{FF2B5EF4-FFF2-40B4-BE49-F238E27FC236}">
                <a16:creationId xmlns:a16="http://schemas.microsoft.com/office/drawing/2014/main" id="{9EF381DA-D9A8-4049-A801-AA0C1CC0E7C5}"/>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401" b="96013" l="3326" r="96362">
                        <a14:foregroundMark x1="57484" y1="26724" x2="58940" y2="17134"/>
                        <a14:foregroundMark x1="58940" y1="17134" x2="69127" y2="10560"/>
                        <a14:foregroundMark x1="69127" y1="10560" x2="79106" y2="20690"/>
                        <a14:foregroundMark x1="79106" y1="20690" x2="77963" y2="25000"/>
                        <a14:foregroundMark x1="52079" y1="6466" x2="61019" y2="5819"/>
                        <a14:foregroundMark x1="61019" y1="5819" x2="66112" y2="6681"/>
                        <a14:foregroundMark x1="60291" y1="2694" x2="60291" y2="2694"/>
                        <a14:foregroundMark x1="59667" y1="1401" x2="59667" y2="1401"/>
                        <a14:foregroundMark x1="89397" y1="25216" x2="89397" y2="29849"/>
                        <a14:foregroundMark x1="89189" y1="28987" x2="89189" y2="28987"/>
                        <a14:foregroundMark x1="89813" y1="31142" x2="89605" y2="26078"/>
                        <a14:foregroundMark x1="70374" y1="65194" x2="77651" y2="58944"/>
                        <a14:foregroundMark x1="77651" y1="58944" x2="87214" y2="70474"/>
                        <a14:foregroundMark x1="87214" y1="70474" x2="85863" y2="80603"/>
                        <a14:foregroundMark x1="85863" y1="80603" x2="75988" y2="85668"/>
                        <a14:foregroundMark x1="75988" y1="85668" x2="64553" y2="85237"/>
                        <a14:foregroundMark x1="64553" y1="85237" x2="60499" y2="76940"/>
                        <a14:foregroundMark x1="60499" y1="76940" x2="70166" y2="64763"/>
                        <a14:foregroundMark x1="55405" y1="91703" x2="63202" y2="95043"/>
                        <a14:foregroundMark x1="63202" y1="95043" x2="71518" y2="95366"/>
                        <a14:foregroundMark x1="71518" y1="95366" x2="79314" y2="93642"/>
                        <a14:foregroundMark x1="79314" y1="93642" x2="88358" y2="88901"/>
                        <a14:foregroundMark x1="88358" y1="88901" x2="94595" y2="79957"/>
                        <a14:foregroundMark x1="94595" y1="79957" x2="96362" y2="69935"/>
                        <a14:foregroundMark x1="96362" y1="69935" x2="95426" y2="64978"/>
                        <a14:foregroundMark x1="61746" y1="94289" x2="70582" y2="96013"/>
                        <a14:foregroundMark x1="70582" y1="96013" x2="78378" y2="92565"/>
                        <a14:foregroundMark x1="27131" y1="70474" x2="37318" y2="64763"/>
                        <a14:foregroundMark x1="37318" y1="64763" x2="42516" y2="56466"/>
                        <a14:foregroundMark x1="42516" y1="56466" x2="41892" y2="45582"/>
                        <a14:foregroundMark x1="41892" y1="45582" x2="24636" y2="37716"/>
                        <a14:foregroundMark x1="24636" y1="37716" x2="15385" y2="39116"/>
                        <a14:foregroundMark x1="15385" y1="39116" x2="10915" y2="47198"/>
                        <a14:foregroundMark x1="10915" y1="47198" x2="10915" y2="58082"/>
                        <a14:foregroundMark x1="10915" y1="58082" x2="20166" y2="67349"/>
                        <a14:foregroundMark x1="20166" y1="67349" x2="27963" y2="68103"/>
                        <a14:foregroundMark x1="3119" y1="64332" x2="3326" y2="55280"/>
                        <a14:foregroundMark x1="3326" y1="55280" x2="4782" y2="51724"/>
                      </a14:backgroundRemoval>
                    </a14:imgEffect>
                  </a14:imgLayer>
                </a14:imgProps>
              </a:ext>
            </a:extLst>
          </a:blip>
          <a:stretch>
            <a:fillRect/>
          </a:stretch>
        </p:blipFill>
        <p:spPr>
          <a:xfrm>
            <a:off x="364648" y="299545"/>
            <a:ext cx="1288557" cy="1243015"/>
          </a:xfrm>
          <a:prstGeom prst="rect">
            <a:avLst/>
          </a:prstGeom>
        </p:spPr>
      </p:pic>
      <p:pic>
        <p:nvPicPr>
          <p:cNvPr id="81" name="Picture 80">
            <a:extLst>
              <a:ext uri="{FF2B5EF4-FFF2-40B4-BE49-F238E27FC236}">
                <a16:creationId xmlns:a16="http://schemas.microsoft.com/office/drawing/2014/main" id="{D359F9E5-4798-B240-8D94-434F408E77BF}"/>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401" b="96013" l="3326" r="96362">
                        <a14:foregroundMark x1="57484" y1="26724" x2="58940" y2="17134"/>
                        <a14:foregroundMark x1="58940" y1="17134" x2="69127" y2="10560"/>
                        <a14:foregroundMark x1="69127" y1="10560" x2="79106" y2="20690"/>
                        <a14:foregroundMark x1="79106" y1="20690" x2="77963" y2="25000"/>
                        <a14:foregroundMark x1="52079" y1="6466" x2="61019" y2="5819"/>
                        <a14:foregroundMark x1="61019" y1="5819" x2="66112" y2="6681"/>
                        <a14:foregroundMark x1="60291" y1="2694" x2="60291" y2="2694"/>
                        <a14:foregroundMark x1="59667" y1="1401" x2="59667" y2="1401"/>
                        <a14:foregroundMark x1="89397" y1="25216" x2="89397" y2="29849"/>
                        <a14:foregroundMark x1="89189" y1="28987" x2="89189" y2="28987"/>
                        <a14:foregroundMark x1="89813" y1="31142" x2="89605" y2="26078"/>
                        <a14:foregroundMark x1="70374" y1="65194" x2="77651" y2="58944"/>
                        <a14:foregroundMark x1="77651" y1="58944" x2="87214" y2="70474"/>
                        <a14:foregroundMark x1="87214" y1="70474" x2="85863" y2="80603"/>
                        <a14:foregroundMark x1="85863" y1="80603" x2="75988" y2="85668"/>
                        <a14:foregroundMark x1="75988" y1="85668" x2="64553" y2="85237"/>
                        <a14:foregroundMark x1="64553" y1="85237" x2="60499" y2="76940"/>
                        <a14:foregroundMark x1="60499" y1="76940" x2="70166" y2="64763"/>
                        <a14:foregroundMark x1="55405" y1="91703" x2="63202" y2="95043"/>
                        <a14:foregroundMark x1="63202" y1="95043" x2="71518" y2="95366"/>
                        <a14:foregroundMark x1="71518" y1="95366" x2="79314" y2="93642"/>
                        <a14:foregroundMark x1="79314" y1="93642" x2="88358" y2="88901"/>
                        <a14:foregroundMark x1="88358" y1="88901" x2="94595" y2="79957"/>
                        <a14:foregroundMark x1="94595" y1="79957" x2="96362" y2="69935"/>
                        <a14:foregroundMark x1="96362" y1="69935" x2="95426" y2="64978"/>
                        <a14:foregroundMark x1="61746" y1="94289" x2="70582" y2="96013"/>
                        <a14:foregroundMark x1="70582" y1="96013" x2="78378" y2="92565"/>
                        <a14:foregroundMark x1="27131" y1="70474" x2="37318" y2="64763"/>
                        <a14:foregroundMark x1="37318" y1="64763" x2="42516" y2="56466"/>
                        <a14:foregroundMark x1="42516" y1="56466" x2="41892" y2="45582"/>
                        <a14:foregroundMark x1="41892" y1="45582" x2="24636" y2="37716"/>
                        <a14:foregroundMark x1="24636" y1="37716" x2="15385" y2="39116"/>
                        <a14:foregroundMark x1="15385" y1="39116" x2="10915" y2="47198"/>
                        <a14:foregroundMark x1="10915" y1="47198" x2="10915" y2="58082"/>
                        <a14:foregroundMark x1="10915" y1="58082" x2="20166" y2="67349"/>
                        <a14:foregroundMark x1="20166" y1="67349" x2="27963" y2="68103"/>
                        <a14:foregroundMark x1="3119" y1="64332" x2="3326" y2="55280"/>
                        <a14:foregroundMark x1="3326" y1="55280" x2="4782" y2="51724"/>
                      </a14:backgroundRemoval>
                    </a14:imgEffect>
                  </a14:imgLayer>
                </a14:imgProps>
              </a:ext>
            </a:extLst>
          </a:blip>
          <a:stretch>
            <a:fillRect/>
          </a:stretch>
        </p:blipFill>
        <p:spPr>
          <a:xfrm>
            <a:off x="10582359" y="299545"/>
            <a:ext cx="1339281" cy="1291946"/>
          </a:xfrm>
          <a:prstGeom prst="rect">
            <a:avLst/>
          </a:prstGeom>
        </p:spPr>
      </p:pic>
    </p:spTree>
    <p:extLst>
      <p:ext uri="{BB962C8B-B14F-4D97-AF65-F5344CB8AC3E}">
        <p14:creationId xmlns:p14="http://schemas.microsoft.com/office/powerpoint/2010/main" val="210221460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childTnLst>
                          </p:cTn>
                        </p:par>
                        <p:par>
                          <p:cTn id="26" fill="hold">
                            <p:stCondLst>
                              <p:cond delay="2000"/>
                            </p:stCondLst>
                            <p:childTnLst>
                              <p:par>
                                <p:cTn id="27" presetID="22" presetClass="entr" presetSubtype="1"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up)">
                                      <p:cBhvr>
                                        <p:cTn id="29" dur="500"/>
                                        <p:tgtEl>
                                          <p:spTgt spid="12"/>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childTnLst>
                          </p:cTn>
                        </p:par>
                        <p:par>
                          <p:cTn id="36" fill="hold">
                            <p:stCondLst>
                              <p:cond delay="3000"/>
                            </p:stCondLst>
                            <p:childTnLst>
                              <p:par>
                                <p:cTn id="37" presetID="53" presetClass="entr" presetSubtype="16"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par>
                                <p:cTn id="42" presetID="47" presetClass="entr" presetSubtype="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1000"/>
                                        <p:tgtEl>
                                          <p:spTgt spid="16"/>
                                        </p:tgtEl>
                                      </p:cBhvr>
                                    </p:animEffect>
                                    <p:anim calcmode="lin" valueType="num">
                                      <p:cBhvr>
                                        <p:cTn id="45" dur="1000" fill="hold"/>
                                        <p:tgtEl>
                                          <p:spTgt spid="16"/>
                                        </p:tgtEl>
                                        <p:attrNameLst>
                                          <p:attrName>ppt_x</p:attrName>
                                        </p:attrNameLst>
                                      </p:cBhvr>
                                      <p:tavLst>
                                        <p:tav tm="0">
                                          <p:val>
                                            <p:strVal val="#ppt_x"/>
                                          </p:val>
                                        </p:tav>
                                        <p:tav tm="100000">
                                          <p:val>
                                            <p:strVal val="#ppt_x"/>
                                          </p:val>
                                        </p:tav>
                                      </p:tavLst>
                                    </p:anim>
                                    <p:anim calcmode="lin" valueType="num">
                                      <p:cBhvr>
                                        <p:cTn id="46" dur="1000" fill="hold"/>
                                        <p:tgtEl>
                                          <p:spTgt spid="16"/>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1000"/>
                                        <p:tgtEl>
                                          <p:spTgt spid="17"/>
                                        </p:tgtEl>
                                      </p:cBhvr>
                                    </p:animEffect>
                                    <p:anim calcmode="lin" valueType="num">
                                      <p:cBhvr>
                                        <p:cTn id="50" dur="1000" fill="hold"/>
                                        <p:tgtEl>
                                          <p:spTgt spid="17"/>
                                        </p:tgtEl>
                                        <p:attrNameLst>
                                          <p:attrName>ppt_x</p:attrName>
                                        </p:attrNameLst>
                                      </p:cBhvr>
                                      <p:tavLst>
                                        <p:tav tm="0">
                                          <p:val>
                                            <p:strVal val="#ppt_x"/>
                                          </p:val>
                                        </p:tav>
                                        <p:tav tm="100000">
                                          <p:val>
                                            <p:strVal val="#ppt_x"/>
                                          </p:val>
                                        </p:tav>
                                      </p:tavLst>
                                    </p:anim>
                                    <p:anim calcmode="lin" valueType="num">
                                      <p:cBhvr>
                                        <p:cTn id="51" dur="1000" fill="hold"/>
                                        <p:tgtEl>
                                          <p:spTgt spid="1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1585.wav"/>
                                        </p:tgtEl>
                                      </p:cMediaNode>
                                    </p:audio>
                                  </p:subTnLst>
                                </p:cTn>
                              </p:par>
                            </p:childTnLst>
                          </p:cTn>
                        </p:par>
                        <p:par>
                          <p:cTn id="52" fill="hold">
                            <p:stCondLst>
                              <p:cond delay="4000"/>
                            </p:stCondLst>
                            <p:childTnLst>
                              <p:par>
                                <p:cTn id="53" presetID="22" presetClass="entr" presetSubtype="8" fill="hold" nodeType="afterEffect">
                                  <p:stCondLst>
                                    <p:cond delay="0"/>
                                  </p:stCondLst>
                                  <p:childTnLst>
                                    <p:set>
                                      <p:cBhvr>
                                        <p:cTn id="54" dur="1" fill="hold">
                                          <p:stCondLst>
                                            <p:cond delay="0"/>
                                          </p:stCondLst>
                                        </p:cTn>
                                        <p:tgtEl>
                                          <p:spTgt spid="64"/>
                                        </p:tgtEl>
                                        <p:attrNameLst>
                                          <p:attrName>style.visibility</p:attrName>
                                        </p:attrNameLst>
                                      </p:cBhvr>
                                      <p:to>
                                        <p:strVal val="visible"/>
                                      </p:to>
                                    </p:set>
                                    <p:animEffect transition="in" filter="wipe(left)">
                                      <p:cBhvr>
                                        <p:cTn id="55" dur="4000"/>
                                        <p:tgtEl>
                                          <p:spTgt spid="64"/>
                                        </p:tgtEl>
                                      </p:cBhvr>
                                    </p:animEffect>
                                  </p:childTnLst>
                                </p:cTn>
                              </p:par>
                            </p:childTnLst>
                          </p:cTn>
                        </p:par>
                        <p:par>
                          <p:cTn id="56" fill="hold">
                            <p:stCondLst>
                              <p:cond delay="8000"/>
                            </p:stCondLst>
                            <p:childTnLst>
                              <p:par>
                                <p:cTn id="57" presetID="22" presetClass="entr" presetSubtype="8" fill="hold"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left)">
                                      <p:cBhvr>
                                        <p:cTn id="59" dur="500"/>
                                        <p:tgtEl>
                                          <p:spTgt spid="19"/>
                                        </p:tgtEl>
                                      </p:cBhvr>
                                    </p:animEffect>
                                  </p:childTnLst>
                                </p:cTn>
                              </p:par>
                            </p:childTnLst>
                          </p:cTn>
                        </p:par>
                        <p:par>
                          <p:cTn id="60" fill="hold">
                            <p:stCondLst>
                              <p:cond delay="8500"/>
                            </p:stCondLst>
                            <p:childTnLst>
                              <p:par>
                                <p:cTn id="61" presetID="53" presetClass="entr" presetSubtype="16" fill="hold" grpId="0" nodeType="after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p:cTn id="63" dur="500" fill="hold"/>
                                        <p:tgtEl>
                                          <p:spTgt spid="20"/>
                                        </p:tgtEl>
                                        <p:attrNameLst>
                                          <p:attrName>ppt_w</p:attrName>
                                        </p:attrNameLst>
                                      </p:cBhvr>
                                      <p:tavLst>
                                        <p:tav tm="0">
                                          <p:val>
                                            <p:fltVal val="0"/>
                                          </p:val>
                                        </p:tav>
                                        <p:tav tm="100000">
                                          <p:val>
                                            <p:strVal val="#ppt_w"/>
                                          </p:val>
                                        </p:tav>
                                      </p:tavLst>
                                    </p:anim>
                                    <p:anim calcmode="lin" valueType="num">
                                      <p:cBhvr>
                                        <p:cTn id="64" dur="500" fill="hold"/>
                                        <p:tgtEl>
                                          <p:spTgt spid="20"/>
                                        </p:tgtEl>
                                        <p:attrNameLst>
                                          <p:attrName>ppt_h</p:attrName>
                                        </p:attrNameLst>
                                      </p:cBhvr>
                                      <p:tavLst>
                                        <p:tav tm="0">
                                          <p:val>
                                            <p:fltVal val="0"/>
                                          </p:val>
                                        </p:tav>
                                        <p:tav tm="100000">
                                          <p:val>
                                            <p:strVal val="#ppt_h"/>
                                          </p:val>
                                        </p:tav>
                                      </p:tavLst>
                                    </p:anim>
                                    <p:animEffect transition="in" filter="fade">
                                      <p:cBhvr>
                                        <p:cTn id="65" dur="500"/>
                                        <p:tgtEl>
                                          <p:spTgt spid="20"/>
                                        </p:tgtEl>
                                      </p:cBhvr>
                                    </p:animEffect>
                                  </p:childTnLst>
                                </p:cTn>
                              </p:par>
                            </p:childTnLst>
                          </p:cTn>
                        </p:par>
                        <p:par>
                          <p:cTn id="66" fill="hold">
                            <p:stCondLst>
                              <p:cond delay="9000"/>
                            </p:stCondLst>
                            <p:childTnLst>
                              <p:par>
                                <p:cTn id="67" presetID="53" presetClass="entr" presetSubtype="16" fill="hold" grpId="0" nodeType="after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p:cTn id="69" dur="500" fill="hold"/>
                                        <p:tgtEl>
                                          <p:spTgt spid="21"/>
                                        </p:tgtEl>
                                        <p:attrNameLst>
                                          <p:attrName>ppt_w</p:attrName>
                                        </p:attrNameLst>
                                      </p:cBhvr>
                                      <p:tavLst>
                                        <p:tav tm="0">
                                          <p:val>
                                            <p:fltVal val="0"/>
                                          </p:val>
                                        </p:tav>
                                        <p:tav tm="100000">
                                          <p:val>
                                            <p:strVal val="#ppt_w"/>
                                          </p:val>
                                        </p:tav>
                                      </p:tavLst>
                                    </p:anim>
                                    <p:anim calcmode="lin" valueType="num">
                                      <p:cBhvr>
                                        <p:cTn id="70" dur="500" fill="hold"/>
                                        <p:tgtEl>
                                          <p:spTgt spid="21"/>
                                        </p:tgtEl>
                                        <p:attrNameLst>
                                          <p:attrName>ppt_h</p:attrName>
                                        </p:attrNameLst>
                                      </p:cBhvr>
                                      <p:tavLst>
                                        <p:tav tm="0">
                                          <p:val>
                                            <p:fltVal val="0"/>
                                          </p:val>
                                        </p:tav>
                                        <p:tav tm="100000">
                                          <p:val>
                                            <p:strVal val="#ppt_h"/>
                                          </p:val>
                                        </p:tav>
                                      </p:tavLst>
                                    </p:anim>
                                    <p:animEffect transition="in" filter="fade">
                                      <p:cBhvr>
                                        <p:cTn id="71" dur="500"/>
                                        <p:tgtEl>
                                          <p:spTgt spid="21"/>
                                        </p:tgtEl>
                                      </p:cBhvr>
                                    </p:animEffect>
                                  </p:childTnLst>
                                </p:cTn>
                              </p:par>
                            </p:childTnLst>
                          </p:cTn>
                        </p:par>
                        <p:par>
                          <p:cTn id="72" fill="hold">
                            <p:stCondLst>
                              <p:cond delay="9500"/>
                            </p:stCondLst>
                            <p:childTnLst>
                              <p:par>
                                <p:cTn id="73" presetID="53" presetClass="entr" presetSubtype="16" fill="hold" grpId="0" nodeType="after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p:cTn id="75" dur="500" fill="hold"/>
                                        <p:tgtEl>
                                          <p:spTgt spid="22"/>
                                        </p:tgtEl>
                                        <p:attrNameLst>
                                          <p:attrName>ppt_w</p:attrName>
                                        </p:attrNameLst>
                                      </p:cBhvr>
                                      <p:tavLst>
                                        <p:tav tm="0">
                                          <p:val>
                                            <p:fltVal val="0"/>
                                          </p:val>
                                        </p:tav>
                                        <p:tav tm="100000">
                                          <p:val>
                                            <p:strVal val="#ppt_w"/>
                                          </p:val>
                                        </p:tav>
                                      </p:tavLst>
                                    </p:anim>
                                    <p:anim calcmode="lin" valueType="num">
                                      <p:cBhvr>
                                        <p:cTn id="76" dur="500" fill="hold"/>
                                        <p:tgtEl>
                                          <p:spTgt spid="22"/>
                                        </p:tgtEl>
                                        <p:attrNameLst>
                                          <p:attrName>ppt_h</p:attrName>
                                        </p:attrNameLst>
                                      </p:cBhvr>
                                      <p:tavLst>
                                        <p:tav tm="0">
                                          <p:val>
                                            <p:fltVal val="0"/>
                                          </p:val>
                                        </p:tav>
                                        <p:tav tm="100000">
                                          <p:val>
                                            <p:strVal val="#ppt_h"/>
                                          </p:val>
                                        </p:tav>
                                      </p:tavLst>
                                    </p:anim>
                                    <p:animEffect transition="in" filter="fade">
                                      <p:cBhvr>
                                        <p:cTn id="77" dur="500"/>
                                        <p:tgtEl>
                                          <p:spTgt spid="22"/>
                                        </p:tgtEl>
                                      </p:cBhvr>
                                    </p:animEffect>
                                  </p:childTnLst>
                                </p:cTn>
                              </p:par>
                            </p:childTnLst>
                          </p:cTn>
                        </p:par>
                        <p:par>
                          <p:cTn id="78" fill="hold">
                            <p:stCondLst>
                              <p:cond delay="10000"/>
                            </p:stCondLst>
                            <p:childTnLst>
                              <p:par>
                                <p:cTn id="79" presetID="22" presetClass="entr" presetSubtype="4" fill="hold" nodeType="after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wipe(down)">
                                      <p:cBhvr>
                                        <p:cTn id="81" dur="500"/>
                                        <p:tgtEl>
                                          <p:spTgt spid="23"/>
                                        </p:tgtEl>
                                      </p:cBhvr>
                                    </p:animEffect>
                                  </p:childTnLst>
                                </p:cTn>
                              </p:par>
                            </p:childTnLst>
                          </p:cTn>
                        </p:par>
                        <p:par>
                          <p:cTn id="82" fill="hold">
                            <p:stCondLst>
                              <p:cond delay="10500"/>
                            </p:stCondLst>
                            <p:childTnLst>
                              <p:par>
                                <p:cTn id="83" presetID="53" presetClass="entr" presetSubtype="16" fill="hold" grpId="0" nodeType="after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p:cTn id="85" dur="500" fill="hold"/>
                                        <p:tgtEl>
                                          <p:spTgt spid="24"/>
                                        </p:tgtEl>
                                        <p:attrNameLst>
                                          <p:attrName>ppt_w</p:attrName>
                                        </p:attrNameLst>
                                      </p:cBhvr>
                                      <p:tavLst>
                                        <p:tav tm="0">
                                          <p:val>
                                            <p:fltVal val="0"/>
                                          </p:val>
                                        </p:tav>
                                        <p:tav tm="100000">
                                          <p:val>
                                            <p:strVal val="#ppt_w"/>
                                          </p:val>
                                        </p:tav>
                                      </p:tavLst>
                                    </p:anim>
                                    <p:anim calcmode="lin" valueType="num">
                                      <p:cBhvr>
                                        <p:cTn id="86" dur="500" fill="hold"/>
                                        <p:tgtEl>
                                          <p:spTgt spid="24"/>
                                        </p:tgtEl>
                                        <p:attrNameLst>
                                          <p:attrName>ppt_h</p:attrName>
                                        </p:attrNameLst>
                                      </p:cBhvr>
                                      <p:tavLst>
                                        <p:tav tm="0">
                                          <p:val>
                                            <p:fltVal val="0"/>
                                          </p:val>
                                        </p:tav>
                                        <p:tav tm="100000">
                                          <p:val>
                                            <p:strVal val="#ppt_h"/>
                                          </p:val>
                                        </p:tav>
                                      </p:tavLst>
                                    </p:anim>
                                    <p:animEffect transition="in" filter="fade">
                                      <p:cBhvr>
                                        <p:cTn id="87" dur="500"/>
                                        <p:tgtEl>
                                          <p:spTgt spid="24"/>
                                        </p:tgtEl>
                                      </p:cBhvr>
                                    </p:animEffect>
                                  </p:childTnLst>
                                </p:cTn>
                              </p:par>
                            </p:childTnLst>
                          </p:cTn>
                        </p:par>
                        <p:par>
                          <p:cTn id="88" fill="hold">
                            <p:stCondLst>
                              <p:cond delay="11000"/>
                            </p:stCondLst>
                            <p:childTnLst>
                              <p:par>
                                <p:cTn id="89" presetID="53" presetClass="entr" presetSubtype="16" fill="hold" grpId="0" nodeType="after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p:cTn id="91" dur="500" fill="hold"/>
                                        <p:tgtEl>
                                          <p:spTgt spid="18"/>
                                        </p:tgtEl>
                                        <p:attrNameLst>
                                          <p:attrName>ppt_w</p:attrName>
                                        </p:attrNameLst>
                                      </p:cBhvr>
                                      <p:tavLst>
                                        <p:tav tm="0">
                                          <p:val>
                                            <p:fltVal val="0"/>
                                          </p:val>
                                        </p:tav>
                                        <p:tav tm="100000">
                                          <p:val>
                                            <p:strVal val="#ppt_w"/>
                                          </p:val>
                                        </p:tav>
                                      </p:tavLst>
                                    </p:anim>
                                    <p:anim calcmode="lin" valueType="num">
                                      <p:cBhvr>
                                        <p:cTn id="92" dur="500" fill="hold"/>
                                        <p:tgtEl>
                                          <p:spTgt spid="18"/>
                                        </p:tgtEl>
                                        <p:attrNameLst>
                                          <p:attrName>ppt_h</p:attrName>
                                        </p:attrNameLst>
                                      </p:cBhvr>
                                      <p:tavLst>
                                        <p:tav tm="0">
                                          <p:val>
                                            <p:fltVal val="0"/>
                                          </p:val>
                                        </p:tav>
                                        <p:tav tm="100000">
                                          <p:val>
                                            <p:strVal val="#ppt_h"/>
                                          </p:val>
                                        </p:tav>
                                      </p:tavLst>
                                    </p:anim>
                                    <p:animEffect transition="in" filter="fade">
                                      <p:cBhvr>
                                        <p:cTn id="93" dur="500"/>
                                        <p:tgtEl>
                                          <p:spTgt spid="18"/>
                                        </p:tgtEl>
                                      </p:cBhvr>
                                    </p:animEffect>
                                  </p:childTnLst>
                                </p:cTn>
                              </p:par>
                              <p:par>
                                <p:cTn id="94" presetID="42" presetClass="entr" presetSubtype="0" fill="hold" grpId="0" nodeType="with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fade">
                                      <p:cBhvr>
                                        <p:cTn id="96" dur="500"/>
                                        <p:tgtEl>
                                          <p:spTgt spid="25"/>
                                        </p:tgtEl>
                                      </p:cBhvr>
                                    </p:animEffect>
                                    <p:anim calcmode="lin" valueType="num">
                                      <p:cBhvr>
                                        <p:cTn id="97" dur="500" fill="hold"/>
                                        <p:tgtEl>
                                          <p:spTgt spid="25"/>
                                        </p:tgtEl>
                                        <p:attrNameLst>
                                          <p:attrName>ppt_x</p:attrName>
                                        </p:attrNameLst>
                                      </p:cBhvr>
                                      <p:tavLst>
                                        <p:tav tm="0">
                                          <p:val>
                                            <p:strVal val="#ppt_x"/>
                                          </p:val>
                                        </p:tav>
                                        <p:tav tm="100000">
                                          <p:val>
                                            <p:strVal val="#ppt_x"/>
                                          </p:val>
                                        </p:tav>
                                      </p:tavLst>
                                    </p:anim>
                                    <p:anim calcmode="lin" valueType="num">
                                      <p:cBhvr>
                                        <p:cTn id="98" dur="500" fill="hold"/>
                                        <p:tgtEl>
                                          <p:spTgt spid="25"/>
                                        </p:tgtEl>
                                        <p:attrNameLst>
                                          <p:attrName>ppt_y</p:attrName>
                                        </p:attrNameLst>
                                      </p:cBhvr>
                                      <p:tavLst>
                                        <p:tav tm="0">
                                          <p:val>
                                            <p:strVal val="#ppt_y+.1"/>
                                          </p:val>
                                        </p:tav>
                                        <p:tav tm="100000">
                                          <p:val>
                                            <p:strVal val="#ppt_y"/>
                                          </p:val>
                                        </p:tav>
                                      </p:tavLst>
                                    </p:anim>
                                  </p:childTnLst>
                                </p:cTn>
                              </p:par>
                              <p:par>
                                <p:cTn id="99" presetID="47" presetClass="entr" presetSubtype="0" fill="hold" grpId="0" nodeType="withEffect">
                                  <p:stCondLst>
                                    <p:cond delay="0"/>
                                  </p:stCondLst>
                                  <p:childTnLst>
                                    <p:set>
                                      <p:cBhvr>
                                        <p:cTn id="100" dur="1" fill="hold">
                                          <p:stCondLst>
                                            <p:cond delay="0"/>
                                          </p:stCondLst>
                                        </p:cTn>
                                        <p:tgtEl>
                                          <p:spTgt spid="26"/>
                                        </p:tgtEl>
                                        <p:attrNameLst>
                                          <p:attrName>style.visibility</p:attrName>
                                        </p:attrNameLst>
                                      </p:cBhvr>
                                      <p:to>
                                        <p:strVal val="visible"/>
                                      </p:to>
                                    </p:set>
                                    <p:animEffect transition="in" filter="fade">
                                      <p:cBhvr>
                                        <p:cTn id="101" dur="500"/>
                                        <p:tgtEl>
                                          <p:spTgt spid="26"/>
                                        </p:tgtEl>
                                      </p:cBhvr>
                                    </p:animEffect>
                                    <p:anim calcmode="lin" valueType="num">
                                      <p:cBhvr>
                                        <p:cTn id="102" dur="500" fill="hold"/>
                                        <p:tgtEl>
                                          <p:spTgt spid="26"/>
                                        </p:tgtEl>
                                        <p:attrNameLst>
                                          <p:attrName>ppt_x</p:attrName>
                                        </p:attrNameLst>
                                      </p:cBhvr>
                                      <p:tavLst>
                                        <p:tav tm="0">
                                          <p:val>
                                            <p:strVal val="#ppt_x"/>
                                          </p:val>
                                        </p:tav>
                                        <p:tav tm="100000">
                                          <p:val>
                                            <p:strVal val="#ppt_x"/>
                                          </p:val>
                                        </p:tav>
                                      </p:tavLst>
                                    </p:anim>
                                    <p:anim calcmode="lin" valueType="num">
                                      <p:cBhvr>
                                        <p:cTn id="103" dur="500" fill="hold"/>
                                        <p:tgtEl>
                                          <p:spTgt spid="2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9"/>
                                            </p:cond>
                                          </p:stCondLst>
                                          <p:endCondLst>
                                            <p:cond evt="onStopAudio" delay="0">
                                              <p:tgtEl>
                                                <p:sldTgt/>
                                              </p:tgtEl>
                                            </p:cond>
                                          </p:endCondLst>
                                        </p:cTn>
                                        <p:tgtEl>
                                          <p:sndTgt r:embed="rId4" name="1600.wav"/>
                                        </p:tgtEl>
                                      </p:cMediaNode>
                                    </p:audio>
                                  </p:subTnLst>
                                </p:cTn>
                              </p:par>
                            </p:childTnLst>
                          </p:cTn>
                        </p:par>
                        <p:par>
                          <p:cTn id="104" fill="hold">
                            <p:stCondLst>
                              <p:cond delay="11500"/>
                            </p:stCondLst>
                            <p:childTnLst>
                              <p:par>
                                <p:cTn id="105" presetID="22" presetClass="entr" presetSubtype="8" fill="hold" nodeType="afterEffect">
                                  <p:stCondLst>
                                    <p:cond delay="0"/>
                                  </p:stCondLst>
                                  <p:childTnLst>
                                    <p:set>
                                      <p:cBhvr>
                                        <p:cTn id="106" dur="1" fill="hold">
                                          <p:stCondLst>
                                            <p:cond delay="0"/>
                                          </p:stCondLst>
                                        </p:cTn>
                                        <p:tgtEl>
                                          <p:spTgt spid="68"/>
                                        </p:tgtEl>
                                        <p:attrNameLst>
                                          <p:attrName>style.visibility</p:attrName>
                                        </p:attrNameLst>
                                      </p:cBhvr>
                                      <p:to>
                                        <p:strVal val="visible"/>
                                      </p:to>
                                    </p:set>
                                    <p:animEffect transition="in" filter="wipe(left)">
                                      <p:cBhvr>
                                        <p:cTn id="107" dur="6000"/>
                                        <p:tgtEl>
                                          <p:spTgt spid="68"/>
                                        </p:tgtEl>
                                      </p:cBhvr>
                                    </p:animEffect>
                                  </p:childTnLst>
                                </p:cTn>
                              </p:par>
                            </p:childTnLst>
                          </p:cTn>
                        </p:par>
                        <p:par>
                          <p:cTn id="108" fill="hold">
                            <p:stCondLst>
                              <p:cond delay="17500"/>
                            </p:stCondLst>
                            <p:childTnLst>
                              <p:par>
                                <p:cTn id="109" presetID="22" presetClass="entr" presetSubtype="8" fill="hold" nodeType="after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wipe(left)">
                                      <p:cBhvr>
                                        <p:cTn id="111" dur="500"/>
                                        <p:tgtEl>
                                          <p:spTgt spid="28"/>
                                        </p:tgtEl>
                                      </p:cBhvr>
                                    </p:animEffect>
                                  </p:childTnLst>
                                </p:cTn>
                              </p:par>
                            </p:childTnLst>
                          </p:cTn>
                        </p:par>
                        <p:par>
                          <p:cTn id="112" fill="hold">
                            <p:stCondLst>
                              <p:cond delay="18000"/>
                            </p:stCondLst>
                            <p:childTnLst>
                              <p:par>
                                <p:cTn id="113" presetID="53" presetClass="entr" presetSubtype="16" fill="hold" grpId="0" nodeType="afterEffect">
                                  <p:stCondLst>
                                    <p:cond delay="0"/>
                                  </p:stCondLst>
                                  <p:childTnLst>
                                    <p:set>
                                      <p:cBhvr>
                                        <p:cTn id="114" dur="1" fill="hold">
                                          <p:stCondLst>
                                            <p:cond delay="0"/>
                                          </p:stCondLst>
                                        </p:cTn>
                                        <p:tgtEl>
                                          <p:spTgt spid="29"/>
                                        </p:tgtEl>
                                        <p:attrNameLst>
                                          <p:attrName>style.visibility</p:attrName>
                                        </p:attrNameLst>
                                      </p:cBhvr>
                                      <p:to>
                                        <p:strVal val="visible"/>
                                      </p:to>
                                    </p:set>
                                    <p:anim calcmode="lin" valueType="num">
                                      <p:cBhvr>
                                        <p:cTn id="115" dur="500" fill="hold"/>
                                        <p:tgtEl>
                                          <p:spTgt spid="29"/>
                                        </p:tgtEl>
                                        <p:attrNameLst>
                                          <p:attrName>ppt_w</p:attrName>
                                        </p:attrNameLst>
                                      </p:cBhvr>
                                      <p:tavLst>
                                        <p:tav tm="0">
                                          <p:val>
                                            <p:fltVal val="0"/>
                                          </p:val>
                                        </p:tav>
                                        <p:tav tm="100000">
                                          <p:val>
                                            <p:strVal val="#ppt_w"/>
                                          </p:val>
                                        </p:tav>
                                      </p:tavLst>
                                    </p:anim>
                                    <p:anim calcmode="lin" valueType="num">
                                      <p:cBhvr>
                                        <p:cTn id="116" dur="500" fill="hold"/>
                                        <p:tgtEl>
                                          <p:spTgt spid="29"/>
                                        </p:tgtEl>
                                        <p:attrNameLst>
                                          <p:attrName>ppt_h</p:attrName>
                                        </p:attrNameLst>
                                      </p:cBhvr>
                                      <p:tavLst>
                                        <p:tav tm="0">
                                          <p:val>
                                            <p:fltVal val="0"/>
                                          </p:val>
                                        </p:tav>
                                        <p:tav tm="100000">
                                          <p:val>
                                            <p:strVal val="#ppt_h"/>
                                          </p:val>
                                        </p:tav>
                                      </p:tavLst>
                                    </p:anim>
                                    <p:animEffect transition="in" filter="fade">
                                      <p:cBhvr>
                                        <p:cTn id="117" dur="500"/>
                                        <p:tgtEl>
                                          <p:spTgt spid="29"/>
                                        </p:tgtEl>
                                      </p:cBhvr>
                                    </p:animEffect>
                                  </p:childTnLst>
                                </p:cTn>
                              </p:par>
                            </p:childTnLst>
                          </p:cTn>
                        </p:par>
                        <p:par>
                          <p:cTn id="118" fill="hold">
                            <p:stCondLst>
                              <p:cond delay="18500"/>
                            </p:stCondLst>
                            <p:childTnLst>
                              <p:par>
                                <p:cTn id="119" presetID="53" presetClass="entr" presetSubtype="16" fill="hold" grpId="0" nodeType="afterEffect">
                                  <p:stCondLst>
                                    <p:cond delay="0"/>
                                  </p:stCondLst>
                                  <p:childTnLst>
                                    <p:set>
                                      <p:cBhvr>
                                        <p:cTn id="120" dur="1" fill="hold">
                                          <p:stCondLst>
                                            <p:cond delay="0"/>
                                          </p:stCondLst>
                                        </p:cTn>
                                        <p:tgtEl>
                                          <p:spTgt spid="30"/>
                                        </p:tgtEl>
                                        <p:attrNameLst>
                                          <p:attrName>style.visibility</p:attrName>
                                        </p:attrNameLst>
                                      </p:cBhvr>
                                      <p:to>
                                        <p:strVal val="visible"/>
                                      </p:to>
                                    </p:set>
                                    <p:anim calcmode="lin" valueType="num">
                                      <p:cBhvr>
                                        <p:cTn id="121" dur="500" fill="hold"/>
                                        <p:tgtEl>
                                          <p:spTgt spid="30"/>
                                        </p:tgtEl>
                                        <p:attrNameLst>
                                          <p:attrName>ppt_w</p:attrName>
                                        </p:attrNameLst>
                                      </p:cBhvr>
                                      <p:tavLst>
                                        <p:tav tm="0">
                                          <p:val>
                                            <p:fltVal val="0"/>
                                          </p:val>
                                        </p:tav>
                                        <p:tav tm="100000">
                                          <p:val>
                                            <p:strVal val="#ppt_w"/>
                                          </p:val>
                                        </p:tav>
                                      </p:tavLst>
                                    </p:anim>
                                    <p:anim calcmode="lin" valueType="num">
                                      <p:cBhvr>
                                        <p:cTn id="122" dur="500" fill="hold"/>
                                        <p:tgtEl>
                                          <p:spTgt spid="30"/>
                                        </p:tgtEl>
                                        <p:attrNameLst>
                                          <p:attrName>ppt_h</p:attrName>
                                        </p:attrNameLst>
                                      </p:cBhvr>
                                      <p:tavLst>
                                        <p:tav tm="0">
                                          <p:val>
                                            <p:fltVal val="0"/>
                                          </p:val>
                                        </p:tav>
                                        <p:tav tm="100000">
                                          <p:val>
                                            <p:strVal val="#ppt_h"/>
                                          </p:val>
                                        </p:tav>
                                      </p:tavLst>
                                    </p:anim>
                                    <p:animEffect transition="in" filter="fade">
                                      <p:cBhvr>
                                        <p:cTn id="123" dur="500"/>
                                        <p:tgtEl>
                                          <p:spTgt spid="30"/>
                                        </p:tgtEl>
                                      </p:cBhvr>
                                    </p:animEffect>
                                  </p:childTnLst>
                                </p:cTn>
                              </p:par>
                            </p:childTnLst>
                          </p:cTn>
                        </p:par>
                        <p:par>
                          <p:cTn id="124" fill="hold">
                            <p:stCondLst>
                              <p:cond delay="19000"/>
                            </p:stCondLst>
                            <p:childTnLst>
                              <p:par>
                                <p:cTn id="125" presetID="53" presetClass="entr" presetSubtype="16" fill="hold" grpId="0" nodeType="afterEffect">
                                  <p:stCondLst>
                                    <p:cond delay="0"/>
                                  </p:stCondLst>
                                  <p:childTnLst>
                                    <p:set>
                                      <p:cBhvr>
                                        <p:cTn id="126" dur="1" fill="hold">
                                          <p:stCondLst>
                                            <p:cond delay="0"/>
                                          </p:stCondLst>
                                        </p:cTn>
                                        <p:tgtEl>
                                          <p:spTgt spid="31"/>
                                        </p:tgtEl>
                                        <p:attrNameLst>
                                          <p:attrName>style.visibility</p:attrName>
                                        </p:attrNameLst>
                                      </p:cBhvr>
                                      <p:to>
                                        <p:strVal val="visible"/>
                                      </p:to>
                                    </p:set>
                                    <p:anim calcmode="lin" valueType="num">
                                      <p:cBhvr>
                                        <p:cTn id="127" dur="500" fill="hold"/>
                                        <p:tgtEl>
                                          <p:spTgt spid="31"/>
                                        </p:tgtEl>
                                        <p:attrNameLst>
                                          <p:attrName>ppt_w</p:attrName>
                                        </p:attrNameLst>
                                      </p:cBhvr>
                                      <p:tavLst>
                                        <p:tav tm="0">
                                          <p:val>
                                            <p:fltVal val="0"/>
                                          </p:val>
                                        </p:tav>
                                        <p:tav tm="100000">
                                          <p:val>
                                            <p:strVal val="#ppt_w"/>
                                          </p:val>
                                        </p:tav>
                                      </p:tavLst>
                                    </p:anim>
                                    <p:anim calcmode="lin" valueType="num">
                                      <p:cBhvr>
                                        <p:cTn id="128" dur="500" fill="hold"/>
                                        <p:tgtEl>
                                          <p:spTgt spid="31"/>
                                        </p:tgtEl>
                                        <p:attrNameLst>
                                          <p:attrName>ppt_h</p:attrName>
                                        </p:attrNameLst>
                                      </p:cBhvr>
                                      <p:tavLst>
                                        <p:tav tm="0">
                                          <p:val>
                                            <p:fltVal val="0"/>
                                          </p:val>
                                        </p:tav>
                                        <p:tav tm="100000">
                                          <p:val>
                                            <p:strVal val="#ppt_h"/>
                                          </p:val>
                                        </p:tav>
                                      </p:tavLst>
                                    </p:anim>
                                    <p:animEffect transition="in" filter="fade">
                                      <p:cBhvr>
                                        <p:cTn id="129" dur="500"/>
                                        <p:tgtEl>
                                          <p:spTgt spid="31"/>
                                        </p:tgtEl>
                                      </p:cBhvr>
                                    </p:animEffect>
                                  </p:childTnLst>
                                </p:cTn>
                              </p:par>
                            </p:childTnLst>
                          </p:cTn>
                        </p:par>
                        <p:par>
                          <p:cTn id="130" fill="hold">
                            <p:stCondLst>
                              <p:cond delay="19500"/>
                            </p:stCondLst>
                            <p:childTnLst>
                              <p:par>
                                <p:cTn id="131" presetID="22" presetClass="entr" presetSubtype="1" fill="hold" nodeType="afterEffect">
                                  <p:stCondLst>
                                    <p:cond delay="0"/>
                                  </p:stCondLst>
                                  <p:childTnLst>
                                    <p:set>
                                      <p:cBhvr>
                                        <p:cTn id="132" dur="1" fill="hold">
                                          <p:stCondLst>
                                            <p:cond delay="0"/>
                                          </p:stCondLst>
                                        </p:cTn>
                                        <p:tgtEl>
                                          <p:spTgt spid="32"/>
                                        </p:tgtEl>
                                        <p:attrNameLst>
                                          <p:attrName>style.visibility</p:attrName>
                                        </p:attrNameLst>
                                      </p:cBhvr>
                                      <p:to>
                                        <p:strVal val="visible"/>
                                      </p:to>
                                    </p:set>
                                    <p:animEffect transition="in" filter="wipe(up)">
                                      <p:cBhvr>
                                        <p:cTn id="133" dur="500"/>
                                        <p:tgtEl>
                                          <p:spTgt spid="32"/>
                                        </p:tgtEl>
                                      </p:cBhvr>
                                    </p:animEffect>
                                  </p:childTnLst>
                                </p:cTn>
                              </p:par>
                            </p:childTnLst>
                          </p:cTn>
                        </p:par>
                        <p:par>
                          <p:cTn id="134" fill="hold">
                            <p:stCondLst>
                              <p:cond delay="20000"/>
                            </p:stCondLst>
                            <p:childTnLst>
                              <p:par>
                                <p:cTn id="135" presetID="53" presetClass="entr" presetSubtype="16" fill="hold" grpId="0" nodeType="afterEffect">
                                  <p:stCondLst>
                                    <p:cond delay="0"/>
                                  </p:stCondLst>
                                  <p:childTnLst>
                                    <p:set>
                                      <p:cBhvr>
                                        <p:cTn id="136" dur="1" fill="hold">
                                          <p:stCondLst>
                                            <p:cond delay="0"/>
                                          </p:stCondLst>
                                        </p:cTn>
                                        <p:tgtEl>
                                          <p:spTgt spid="33"/>
                                        </p:tgtEl>
                                        <p:attrNameLst>
                                          <p:attrName>style.visibility</p:attrName>
                                        </p:attrNameLst>
                                      </p:cBhvr>
                                      <p:to>
                                        <p:strVal val="visible"/>
                                      </p:to>
                                    </p:set>
                                    <p:anim calcmode="lin" valueType="num">
                                      <p:cBhvr>
                                        <p:cTn id="137" dur="500" fill="hold"/>
                                        <p:tgtEl>
                                          <p:spTgt spid="33"/>
                                        </p:tgtEl>
                                        <p:attrNameLst>
                                          <p:attrName>ppt_w</p:attrName>
                                        </p:attrNameLst>
                                      </p:cBhvr>
                                      <p:tavLst>
                                        <p:tav tm="0">
                                          <p:val>
                                            <p:fltVal val="0"/>
                                          </p:val>
                                        </p:tav>
                                        <p:tav tm="100000">
                                          <p:val>
                                            <p:strVal val="#ppt_w"/>
                                          </p:val>
                                        </p:tav>
                                      </p:tavLst>
                                    </p:anim>
                                    <p:anim calcmode="lin" valueType="num">
                                      <p:cBhvr>
                                        <p:cTn id="138" dur="500" fill="hold"/>
                                        <p:tgtEl>
                                          <p:spTgt spid="33"/>
                                        </p:tgtEl>
                                        <p:attrNameLst>
                                          <p:attrName>ppt_h</p:attrName>
                                        </p:attrNameLst>
                                      </p:cBhvr>
                                      <p:tavLst>
                                        <p:tav tm="0">
                                          <p:val>
                                            <p:fltVal val="0"/>
                                          </p:val>
                                        </p:tav>
                                        <p:tav tm="100000">
                                          <p:val>
                                            <p:strVal val="#ppt_h"/>
                                          </p:val>
                                        </p:tav>
                                      </p:tavLst>
                                    </p:anim>
                                    <p:animEffect transition="in" filter="fade">
                                      <p:cBhvr>
                                        <p:cTn id="139" dur="500"/>
                                        <p:tgtEl>
                                          <p:spTgt spid="33"/>
                                        </p:tgtEl>
                                      </p:cBhvr>
                                    </p:animEffect>
                                  </p:childTnLst>
                                </p:cTn>
                              </p:par>
                            </p:childTnLst>
                          </p:cTn>
                        </p:par>
                        <p:par>
                          <p:cTn id="140" fill="hold">
                            <p:stCondLst>
                              <p:cond delay="20500"/>
                            </p:stCondLst>
                            <p:childTnLst>
                              <p:par>
                                <p:cTn id="141" presetID="53" presetClass="entr" presetSubtype="16" fill="hold" grpId="0" nodeType="afterEffect">
                                  <p:stCondLst>
                                    <p:cond delay="0"/>
                                  </p:stCondLst>
                                  <p:childTnLst>
                                    <p:set>
                                      <p:cBhvr>
                                        <p:cTn id="142" dur="1" fill="hold">
                                          <p:stCondLst>
                                            <p:cond delay="0"/>
                                          </p:stCondLst>
                                        </p:cTn>
                                        <p:tgtEl>
                                          <p:spTgt spid="27"/>
                                        </p:tgtEl>
                                        <p:attrNameLst>
                                          <p:attrName>style.visibility</p:attrName>
                                        </p:attrNameLst>
                                      </p:cBhvr>
                                      <p:to>
                                        <p:strVal val="visible"/>
                                      </p:to>
                                    </p:set>
                                    <p:anim calcmode="lin" valueType="num">
                                      <p:cBhvr>
                                        <p:cTn id="143" dur="500" fill="hold"/>
                                        <p:tgtEl>
                                          <p:spTgt spid="27"/>
                                        </p:tgtEl>
                                        <p:attrNameLst>
                                          <p:attrName>ppt_w</p:attrName>
                                        </p:attrNameLst>
                                      </p:cBhvr>
                                      <p:tavLst>
                                        <p:tav tm="0">
                                          <p:val>
                                            <p:fltVal val="0"/>
                                          </p:val>
                                        </p:tav>
                                        <p:tav tm="100000">
                                          <p:val>
                                            <p:strVal val="#ppt_w"/>
                                          </p:val>
                                        </p:tav>
                                      </p:tavLst>
                                    </p:anim>
                                    <p:anim calcmode="lin" valueType="num">
                                      <p:cBhvr>
                                        <p:cTn id="144" dur="500" fill="hold"/>
                                        <p:tgtEl>
                                          <p:spTgt spid="27"/>
                                        </p:tgtEl>
                                        <p:attrNameLst>
                                          <p:attrName>ppt_h</p:attrName>
                                        </p:attrNameLst>
                                      </p:cBhvr>
                                      <p:tavLst>
                                        <p:tav tm="0">
                                          <p:val>
                                            <p:fltVal val="0"/>
                                          </p:val>
                                        </p:tav>
                                        <p:tav tm="100000">
                                          <p:val>
                                            <p:strVal val="#ppt_h"/>
                                          </p:val>
                                        </p:tav>
                                      </p:tavLst>
                                    </p:anim>
                                    <p:animEffect transition="in" filter="fade">
                                      <p:cBhvr>
                                        <p:cTn id="145" dur="500"/>
                                        <p:tgtEl>
                                          <p:spTgt spid="27"/>
                                        </p:tgtEl>
                                      </p:cBhvr>
                                    </p:animEffect>
                                  </p:childTnLst>
                                </p:cTn>
                              </p:par>
                              <p:par>
                                <p:cTn id="146" presetID="47" presetClass="entr" presetSubtype="0" fill="hold" grpId="0" nodeType="withEffect">
                                  <p:stCondLst>
                                    <p:cond delay="0"/>
                                  </p:stCondLst>
                                  <p:childTnLst>
                                    <p:set>
                                      <p:cBhvr>
                                        <p:cTn id="147" dur="1" fill="hold">
                                          <p:stCondLst>
                                            <p:cond delay="0"/>
                                          </p:stCondLst>
                                        </p:cTn>
                                        <p:tgtEl>
                                          <p:spTgt spid="34"/>
                                        </p:tgtEl>
                                        <p:attrNameLst>
                                          <p:attrName>style.visibility</p:attrName>
                                        </p:attrNameLst>
                                      </p:cBhvr>
                                      <p:to>
                                        <p:strVal val="visible"/>
                                      </p:to>
                                    </p:set>
                                    <p:animEffect transition="in" filter="fade">
                                      <p:cBhvr>
                                        <p:cTn id="148" dur="1000"/>
                                        <p:tgtEl>
                                          <p:spTgt spid="34"/>
                                        </p:tgtEl>
                                      </p:cBhvr>
                                    </p:animEffect>
                                    <p:anim calcmode="lin" valueType="num">
                                      <p:cBhvr>
                                        <p:cTn id="149" dur="1000" fill="hold"/>
                                        <p:tgtEl>
                                          <p:spTgt spid="34"/>
                                        </p:tgtEl>
                                        <p:attrNameLst>
                                          <p:attrName>ppt_x</p:attrName>
                                        </p:attrNameLst>
                                      </p:cBhvr>
                                      <p:tavLst>
                                        <p:tav tm="0">
                                          <p:val>
                                            <p:strVal val="#ppt_x"/>
                                          </p:val>
                                        </p:tav>
                                        <p:tav tm="100000">
                                          <p:val>
                                            <p:strVal val="#ppt_x"/>
                                          </p:val>
                                        </p:tav>
                                      </p:tavLst>
                                    </p:anim>
                                    <p:anim calcmode="lin" valueType="num">
                                      <p:cBhvr>
                                        <p:cTn id="150" dur="1000" fill="hold"/>
                                        <p:tgtEl>
                                          <p:spTgt spid="34"/>
                                        </p:tgtEl>
                                        <p:attrNameLst>
                                          <p:attrName>ppt_y</p:attrName>
                                        </p:attrNameLst>
                                      </p:cBhvr>
                                      <p:tavLst>
                                        <p:tav tm="0">
                                          <p:val>
                                            <p:strVal val="#ppt_y-.1"/>
                                          </p:val>
                                        </p:tav>
                                        <p:tav tm="100000">
                                          <p:val>
                                            <p:strVal val="#ppt_y"/>
                                          </p:val>
                                        </p:tav>
                                      </p:tavLst>
                                    </p:anim>
                                  </p:childTnLst>
                                </p:cTn>
                              </p:par>
                              <p:par>
                                <p:cTn id="151" presetID="42" presetClass="entr" presetSubtype="0" fill="hold" grpId="0" nodeType="withEffect">
                                  <p:stCondLst>
                                    <p:cond delay="0"/>
                                  </p:stCondLst>
                                  <p:childTnLst>
                                    <p:set>
                                      <p:cBhvr>
                                        <p:cTn id="152" dur="1" fill="hold">
                                          <p:stCondLst>
                                            <p:cond delay="0"/>
                                          </p:stCondLst>
                                        </p:cTn>
                                        <p:tgtEl>
                                          <p:spTgt spid="35"/>
                                        </p:tgtEl>
                                        <p:attrNameLst>
                                          <p:attrName>style.visibility</p:attrName>
                                        </p:attrNameLst>
                                      </p:cBhvr>
                                      <p:to>
                                        <p:strVal val="visible"/>
                                      </p:to>
                                    </p:set>
                                    <p:animEffect transition="in" filter="fade">
                                      <p:cBhvr>
                                        <p:cTn id="153" dur="1000"/>
                                        <p:tgtEl>
                                          <p:spTgt spid="35"/>
                                        </p:tgtEl>
                                      </p:cBhvr>
                                    </p:animEffect>
                                    <p:anim calcmode="lin" valueType="num">
                                      <p:cBhvr>
                                        <p:cTn id="154" dur="1000" fill="hold"/>
                                        <p:tgtEl>
                                          <p:spTgt spid="35"/>
                                        </p:tgtEl>
                                        <p:attrNameLst>
                                          <p:attrName>ppt_x</p:attrName>
                                        </p:attrNameLst>
                                      </p:cBhvr>
                                      <p:tavLst>
                                        <p:tav tm="0">
                                          <p:val>
                                            <p:strVal val="#ppt_x"/>
                                          </p:val>
                                        </p:tav>
                                        <p:tav tm="100000">
                                          <p:val>
                                            <p:strVal val="#ppt_x"/>
                                          </p:val>
                                        </p:tav>
                                      </p:tavLst>
                                    </p:anim>
                                    <p:anim calcmode="lin" valueType="num">
                                      <p:cBhvr>
                                        <p:cTn id="155" dur="1000" fill="hold"/>
                                        <p:tgtEl>
                                          <p:spTgt spid="3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1"/>
                                            </p:cond>
                                          </p:stCondLst>
                                          <p:endCondLst>
                                            <p:cond evt="onStopAudio" delay="0">
                                              <p:tgtEl>
                                                <p:sldTgt/>
                                              </p:tgtEl>
                                            </p:cond>
                                          </p:endCondLst>
                                        </p:cTn>
                                        <p:tgtEl>
                                          <p:sndTgt r:embed="rId5" name="1800.wav"/>
                                        </p:tgtEl>
                                      </p:cMediaNode>
                                    </p:audio>
                                  </p:subTnLst>
                                </p:cTn>
                              </p:par>
                            </p:childTnLst>
                          </p:cTn>
                        </p:par>
                        <p:par>
                          <p:cTn id="156" fill="hold">
                            <p:stCondLst>
                              <p:cond delay="21500"/>
                            </p:stCondLst>
                            <p:childTnLst>
                              <p:par>
                                <p:cTn id="157" presetID="22" presetClass="entr" presetSubtype="8" fill="hold" nodeType="afterEffect">
                                  <p:stCondLst>
                                    <p:cond delay="0"/>
                                  </p:stCondLst>
                                  <p:childTnLst>
                                    <p:set>
                                      <p:cBhvr>
                                        <p:cTn id="158" dur="1" fill="hold">
                                          <p:stCondLst>
                                            <p:cond delay="0"/>
                                          </p:stCondLst>
                                        </p:cTn>
                                        <p:tgtEl>
                                          <p:spTgt spid="66"/>
                                        </p:tgtEl>
                                        <p:attrNameLst>
                                          <p:attrName>style.visibility</p:attrName>
                                        </p:attrNameLst>
                                      </p:cBhvr>
                                      <p:to>
                                        <p:strVal val="visible"/>
                                      </p:to>
                                    </p:set>
                                    <p:animEffect transition="in" filter="wipe(left)">
                                      <p:cBhvr>
                                        <p:cTn id="159" dur="2000"/>
                                        <p:tgtEl>
                                          <p:spTgt spid="66"/>
                                        </p:tgtEl>
                                      </p:cBhvr>
                                    </p:animEffect>
                                  </p:childTnLst>
                                </p:cTn>
                              </p:par>
                            </p:childTnLst>
                          </p:cTn>
                        </p:par>
                        <p:par>
                          <p:cTn id="160" fill="hold">
                            <p:stCondLst>
                              <p:cond delay="23500"/>
                            </p:stCondLst>
                            <p:childTnLst>
                              <p:par>
                                <p:cTn id="161" presetID="22" presetClass="entr" presetSubtype="8" fill="hold" nodeType="afterEffect">
                                  <p:stCondLst>
                                    <p:cond delay="0"/>
                                  </p:stCondLst>
                                  <p:childTnLst>
                                    <p:set>
                                      <p:cBhvr>
                                        <p:cTn id="162" dur="1" fill="hold">
                                          <p:stCondLst>
                                            <p:cond delay="0"/>
                                          </p:stCondLst>
                                        </p:cTn>
                                        <p:tgtEl>
                                          <p:spTgt spid="44"/>
                                        </p:tgtEl>
                                        <p:attrNameLst>
                                          <p:attrName>style.visibility</p:attrName>
                                        </p:attrNameLst>
                                      </p:cBhvr>
                                      <p:to>
                                        <p:strVal val="visible"/>
                                      </p:to>
                                    </p:set>
                                    <p:animEffect transition="in" filter="wipe(left)">
                                      <p:cBhvr>
                                        <p:cTn id="163" dur="500"/>
                                        <p:tgtEl>
                                          <p:spTgt spid="44"/>
                                        </p:tgtEl>
                                      </p:cBhvr>
                                    </p:animEffect>
                                  </p:childTnLst>
                                </p:cTn>
                              </p:par>
                            </p:childTnLst>
                          </p:cTn>
                        </p:par>
                        <p:par>
                          <p:cTn id="164" fill="hold">
                            <p:stCondLst>
                              <p:cond delay="24000"/>
                            </p:stCondLst>
                            <p:childTnLst>
                              <p:par>
                                <p:cTn id="165" presetID="53" presetClass="entr" presetSubtype="16" fill="hold" grpId="0" nodeType="afterEffect">
                                  <p:stCondLst>
                                    <p:cond delay="0"/>
                                  </p:stCondLst>
                                  <p:childTnLst>
                                    <p:set>
                                      <p:cBhvr>
                                        <p:cTn id="166" dur="1" fill="hold">
                                          <p:stCondLst>
                                            <p:cond delay="0"/>
                                          </p:stCondLst>
                                        </p:cTn>
                                        <p:tgtEl>
                                          <p:spTgt spid="46"/>
                                        </p:tgtEl>
                                        <p:attrNameLst>
                                          <p:attrName>style.visibility</p:attrName>
                                        </p:attrNameLst>
                                      </p:cBhvr>
                                      <p:to>
                                        <p:strVal val="visible"/>
                                      </p:to>
                                    </p:set>
                                    <p:anim calcmode="lin" valueType="num">
                                      <p:cBhvr>
                                        <p:cTn id="167" dur="500" fill="hold"/>
                                        <p:tgtEl>
                                          <p:spTgt spid="46"/>
                                        </p:tgtEl>
                                        <p:attrNameLst>
                                          <p:attrName>ppt_w</p:attrName>
                                        </p:attrNameLst>
                                      </p:cBhvr>
                                      <p:tavLst>
                                        <p:tav tm="0">
                                          <p:val>
                                            <p:fltVal val="0"/>
                                          </p:val>
                                        </p:tav>
                                        <p:tav tm="100000">
                                          <p:val>
                                            <p:strVal val="#ppt_w"/>
                                          </p:val>
                                        </p:tav>
                                      </p:tavLst>
                                    </p:anim>
                                    <p:anim calcmode="lin" valueType="num">
                                      <p:cBhvr>
                                        <p:cTn id="168" dur="500" fill="hold"/>
                                        <p:tgtEl>
                                          <p:spTgt spid="46"/>
                                        </p:tgtEl>
                                        <p:attrNameLst>
                                          <p:attrName>ppt_h</p:attrName>
                                        </p:attrNameLst>
                                      </p:cBhvr>
                                      <p:tavLst>
                                        <p:tav tm="0">
                                          <p:val>
                                            <p:fltVal val="0"/>
                                          </p:val>
                                        </p:tav>
                                        <p:tav tm="100000">
                                          <p:val>
                                            <p:strVal val="#ppt_h"/>
                                          </p:val>
                                        </p:tav>
                                      </p:tavLst>
                                    </p:anim>
                                    <p:animEffect transition="in" filter="fade">
                                      <p:cBhvr>
                                        <p:cTn id="169" dur="500"/>
                                        <p:tgtEl>
                                          <p:spTgt spid="46"/>
                                        </p:tgtEl>
                                      </p:cBhvr>
                                    </p:animEffect>
                                  </p:childTnLst>
                                </p:cTn>
                              </p:par>
                            </p:childTnLst>
                          </p:cTn>
                        </p:par>
                        <p:par>
                          <p:cTn id="170" fill="hold">
                            <p:stCondLst>
                              <p:cond delay="24500"/>
                            </p:stCondLst>
                            <p:childTnLst>
                              <p:par>
                                <p:cTn id="171" presetID="53" presetClass="entr" presetSubtype="16" fill="hold" grpId="0" nodeType="afterEffect">
                                  <p:stCondLst>
                                    <p:cond delay="0"/>
                                  </p:stCondLst>
                                  <p:childTnLst>
                                    <p:set>
                                      <p:cBhvr>
                                        <p:cTn id="172" dur="1" fill="hold">
                                          <p:stCondLst>
                                            <p:cond delay="0"/>
                                          </p:stCondLst>
                                        </p:cTn>
                                        <p:tgtEl>
                                          <p:spTgt spid="47"/>
                                        </p:tgtEl>
                                        <p:attrNameLst>
                                          <p:attrName>style.visibility</p:attrName>
                                        </p:attrNameLst>
                                      </p:cBhvr>
                                      <p:to>
                                        <p:strVal val="visible"/>
                                      </p:to>
                                    </p:set>
                                    <p:anim calcmode="lin" valueType="num">
                                      <p:cBhvr>
                                        <p:cTn id="173" dur="500" fill="hold"/>
                                        <p:tgtEl>
                                          <p:spTgt spid="47"/>
                                        </p:tgtEl>
                                        <p:attrNameLst>
                                          <p:attrName>ppt_w</p:attrName>
                                        </p:attrNameLst>
                                      </p:cBhvr>
                                      <p:tavLst>
                                        <p:tav tm="0">
                                          <p:val>
                                            <p:fltVal val="0"/>
                                          </p:val>
                                        </p:tav>
                                        <p:tav tm="100000">
                                          <p:val>
                                            <p:strVal val="#ppt_w"/>
                                          </p:val>
                                        </p:tav>
                                      </p:tavLst>
                                    </p:anim>
                                    <p:anim calcmode="lin" valueType="num">
                                      <p:cBhvr>
                                        <p:cTn id="174" dur="500" fill="hold"/>
                                        <p:tgtEl>
                                          <p:spTgt spid="47"/>
                                        </p:tgtEl>
                                        <p:attrNameLst>
                                          <p:attrName>ppt_h</p:attrName>
                                        </p:attrNameLst>
                                      </p:cBhvr>
                                      <p:tavLst>
                                        <p:tav tm="0">
                                          <p:val>
                                            <p:fltVal val="0"/>
                                          </p:val>
                                        </p:tav>
                                        <p:tav tm="100000">
                                          <p:val>
                                            <p:strVal val="#ppt_h"/>
                                          </p:val>
                                        </p:tav>
                                      </p:tavLst>
                                    </p:anim>
                                    <p:animEffect transition="in" filter="fade">
                                      <p:cBhvr>
                                        <p:cTn id="175" dur="500"/>
                                        <p:tgtEl>
                                          <p:spTgt spid="47"/>
                                        </p:tgtEl>
                                      </p:cBhvr>
                                    </p:animEffect>
                                  </p:childTnLst>
                                </p:cTn>
                              </p:par>
                            </p:childTnLst>
                          </p:cTn>
                        </p:par>
                        <p:par>
                          <p:cTn id="176" fill="hold">
                            <p:stCondLst>
                              <p:cond delay="25000"/>
                            </p:stCondLst>
                            <p:childTnLst>
                              <p:par>
                                <p:cTn id="177" presetID="53" presetClass="entr" presetSubtype="16" fill="hold" grpId="0" nodeType="afterEffect">
                                  <p:stCondLst>
                                    <p:cond delay="0"/>
                                  </p:stCondLst>
                                  <p:childTnLst>
                                    <p:set>
                                      <p:cBhvr>
                                        <p:cTn id="178" dur="1" fill="hold">
                                          <p:stCondLst>
                                            <p:cond delay="0"/>
                                          </p:stCondLst>
                                        </p:cTn>
                                        <p:tgtEl>
                                          <p:spTgt spid="48"/>
                                        </p:tgtEl>
                                        <p:attrNameLst>
                                          <p:attrName>style.visibility</p:attrName>
                                        </p:attrNameLst>
                                      </p:cBhvr>
                                      <p:to>
                                        <p:strVal val="visible"/>
                                      </p:to>
                                    </p:set>
                                    <p:anim calcmode="lin" valueType="num">
                                      <p:cBhvr>
                                        <p:cTn id="179" dur="500" fill="hold"/>
                                        <p:tgtEl>
                                          <p:spTgt spid="48"/>
                                        </p:tgtEl>
                                        <p:attrNameLst>
                                          <p:attrName>ppt_w</p:attrName>
                                        </p:attrNameLst>
                                      </p:cBhvr>
                                      <p:tavLst>
                                        <p:tav tm="0">
                                          <p:val>
                                            <p:fltVal val="0"/>
                                          </p:val>
                                        </p:tav>
                                        <p:tav tm="100000">
                                          <p:val>
                                            <p:strVal val="#ppt_w"/>
                                          </p:val>
                                        </p:tav>
                                      </p:tavLst>
                                    </p:anim>
                                    <p:anim calcmode="lin" valueType="num">
                                      <p:cBhvr>
                                        <p:cTn id="180" dur="500" fill="hold"/>
                                        <p:tgtEl>
                                          <p:spTgt spid="48"/>
                                        </p:tgtEl>
                                        <p:attrNameLst>
                                          <p:attrName>ppt_h</p:attrName>
                                        </p:attrNameLst>
                                      </p:cBhvr>
                                      <p:tavLst>
                                        <p:tav tm="0">
                                          <p:val>
                                            <p:fltVal val="0"/>
                                          </p:val>
                                        </p:tav>
                                        <p:tav tm="100000">
                                          <p:val>
                                            <p:strVal val="#ppt_h"/>
                                          </p:val>
                                        </p:tav>
                                      </p:tavLst>
                                    </p:anim>
                                    <p:animEffect transition="in" filter="fade">
                                      <p:cBhvr>
                                        <p:cTn id="181" dur="500"/>
                                        <p:tgtEl>
                                          <p:spTgt spid="48"/>
                                        </p:tgtEl>
                                      </p:cBhvr>
                                    </p:animEffect>
                                  </p:childTnLst>
                                </p:cTn>
                              </p:par>
                            </p:childTnLst>
                          </p:cTn>
                        </p:par>
                        <p:par>
                          <p:cTn id="182" fill="hold">
                            <p:stCondLst>
                              <p:cond delay="25500"/>
                            </p:stCondLst>
                            <p:childTnLst>
                              <p:par>
                                <p:cTn id="183" presetID="22" presetClass="entr" presetSubtype="4" fill="hold" nodeType="afterEffect">
                                  <p:stCondLst>
                                    <p:cond delay="0"/>
                                  </p:stCondLst>
                                  <p:childTnLst>
                                    <p:set>
                                      <p:cBhvr>
                                        <p:cTn id="184" dur="1" fill="hold">
                                          <p:stCondLst>
                                            <p:cond delay="0"/>
                                          </p:stCondLst>
                                        </p:cTn>
                                        <p:tgtEl>
                                          <p:spTgt spid="49"/>
                                        </p:tgtEl>
                                        <p:attrNameLst>
                                          <p:attrName>style.visibility</p:attrName>
                                        </p:attrNameLst>
                                      </p:cBhvr>
                                      <p:to>
                                        <p:strVal val="visible"/>
                                      </p:to>
                                    </p:set>
                                    <p:animEffect transition="in" filter="wipe(down)">
                                      <p:cBhvr>
                                        <p:cTn id="185" dur="500"/>
                                        <p:tgtEl>
                                          <p:spTgt spid="49"/>
                                        </p:tgtEl>
                                      </p:cBhvr>
                                    </p:animEffect>
                                  </p:childTnLst>
                                </p:cTn>
                              </p:par>
                            </p:childTnLst>
                          </p:cTn>
                        </p:par>
                        <p:par>
                          <p:cTn id="186" fill="hold">
                            <p:stCondLst>
                              <p:cond delay="26000"/>
                            </p:stCondLst>
                            <p:childTnLst>
                              <p:par>
                                <p:cTn id="187" presetID="53" presetClass="entr" presetSubtype="16" fill="hold" grpId="0" nodeType="afterEffect">
                                  <p:stCondLst>
                                    <p:cond delay="0"/>
                                  </p:stCondLst>
                                  <p:childTnLst>
                                    <p:set>
                                      <p:cBhvr>
                                        <p:cTn id="188" dur="1" fill="hold">
                                          <p:stCondLst>
                                            <p:cond delay="0"/>
                                          </p:stCondLst>
                                        </p:cTn>
                                        <p:tgtEl>
                                          <p:spTgt spid="50"/>
                                        </p:tgtEl>
                                        <p:attrNameLst>
                                          <p:attrName>style.visibility</p:attrName>
                                        </p:attrNameLst>
                                      </p:cBhvr>
                                      <p:to>
                                        <p:strVal val="visible"/>
                                      </p:to>
                                    </p:set>
                                    <p:anim calcmode="lin" valueType="num">
                                      <p:cBhvr>
                                        <p:cTn id="189" dur="500" fill="hold"/>
                                        <p:tgtEl>
                                          <p:spTgt spid="50"/>
                                        </p:tgtEl>
                                        <p:attrNameLst>
                                          <p:attrName>ppt_w</p:attrName>
                                        </p:attrNameLst>
                                      </p:cBhvr>
                                      <p:tavLst>
                                        <p:tav tm="0">
                                          <p:val>
                                            <p:fltVal val="0"/>
                                          </p:val>
                                        </p:tav>
                                        <p:tav tm="100000">
                                          <p:val>
                                            <p:strVal val="#ppt_w"/>
                                          </p:val>
                                        </p:tav>
                                      </p:tavLst>
                                    </p:anim>
                                    <p:anim calcmode="lin" valueType="num">
                                      <p:cBhvr>
                                        <p:cTn id="190" dur="500" fill="hold"/>
                                        <p:tgtEl>
                                          <p:spTgt spid="50"/>
                                        </p:tgtEl>
                                        <p:attrNameLst>
                                          <p:attrName>ppt_h</p:attrName>
                                        </p:attrNameLst>
                                      </p:cBhvr>
                                      <p:tavLst>
                                        <p:tav tm="0">
                                          <p:val>
                                            <p:fltVal val="0"/>
                                          </p:val>
                                        </p:tav>
                                        <p:tav tm="100000">
                                          <p:val>
                                            <p:strVal val="#ppt_h"/>
                                          </p:val>
                                        </p:tav>
                                      </p:tavLst>
                                    </p:anim>
                                    <p:animEffect transition="in" filter="fade">
                                      <p:cBhvr>
                                        <p:cTn id="191" dur="500"/>
                                        <p:tgtEl>
                                          <p:spTgt spid="50"/>
                                        </p:tgtEl>
                                      </p:cBhvr>
                                    </p:animEffect>
                                  </p:childTnLst>
                                </p:cTn>
                              </p:par>
                            </p:childTnLst>
                          </p:cTn>
                        </p:par>
                        <p:par>
                          <p:cTn id="192" fill="hold">
                            <p:stCondLst>
                              <p:cond delay="26500"/>
                            </p:stCondLst>
                            <p:childTnLst>
                              <p:par>
                                <p:cTn id="193" presetID="53" presetClass="entr" presetSubtype="16" fill="hold" grpId="0" nodeType="afterEffect">
                                  <p:stCondLst>
                                    <p:cond delay="0"/>
                                  </p:stCondLst>
                                  <p:childTnLst>
                                    <p:set>
                                      <p:cBhvr>
                                        <p:cTn id="194" dur="1" fill="hold">
                                          <p:stCondLst>
                                            <p:cond delay="0"/>
                                          </p:stCondLst>
                                        </p:cTn>
                                        <p:tgtEl>
                                          <p:spTgt spid="45"/>
                                        </p:tgtEl>
                                        <p:attrNameLst>
                                          <p:attrName>style.visibility</p:attrName>
                                        </p:attrNameLst>
                                      </p:cBhvr>
                                      <p:to>
                                        <p:strVal val="visible"/>
                                      </p:to>
                                    </p:set>
                                    <p:anim calcmode="lin" valueType="num">
                                      <p:cBhvr>
                                        <p:cTn id="195" dur="500" fill="hold"/>
                                        <p:tgtEl>
                                          <p:spTgt spid="45"/>
                                        </p:tgtEl>
                                        <p:attrNameLst>
                                          <p:attrName>ppt_w</p:attrName>
                                        </p:attrNameLst>
                                      </p:cBhvr>
                                      <p:tavLst>
                                        <p:tav tm="0">
                                          <p:val>
                                            <p:fltVal val="0"/>
                                          </p:val>
                                        </p:tav>
                                        <p:tav tm="100000">
                                          <p:val>
                                            <p:strVal val="#ppt_w"/>
                                          </p:val>
                                        </p:tav>
                                      </p:tavLst>
                                    </p:anim>
                                    <p:anim calcmode="lin" valueType="num">
                                      <p:cBhvr>
                                        <p:cTn id="196" dur="500" fill="hold"/>
                                        <p:tgtEl>
                                          <p:spTgt spid="45"/>
                                        </p:tgtEl>
                                        <p:attrNameLst>
                                          <p:attrName>ppt_h</p:attrName>
                                        </p:attrNameLst>
                                      </p:cBhvr>
                                      <p:tavLst>
                                        <p:tav tm="0">
                                          <p:val>
                                            <p:fltVal val="0"/>
                                          </p:val>
                                        </p:tav>
                                        <p:tav tm="100000">
                                          <p:val>
                                            <p:strVal val="#ppt_h"/>
                                          </p:val>
                                        </p:tav>
                                      </p:tavLst>
                                    </p:anim>
                                    <p:animEffect transition="in" filter="fade">
                                      <p:cBhvr>
                                        <p:cTn id="197" dur="500"/>
                                        <p:tgtEl>
                                          <p:spTgt spid="45"/>
                                        </p:tgtEl>
                                      </p:cBhvr>
                                    </p:animEffect>
                                  </p:childTnLst>
                                </p:cTn>
                              </p:par>
                              <p:par>
                                <p:cTn id="198" presetID="42" presetClass="entr" presetSubtype="0" fill="hold" grpId="0" nodeType="withEffect">
                                  <p:stCondLst>
                                    <p:cond delay="0"/>
                                  </p:stCondLst>
                                  <p:childTnLst>
                                    <p:set>
                                      <p:cBhvr>
                                        <p:cTn id="199" dur="1" fill="hold">
                                          <p:stCondLst>
                                            <p:cond delay="0"/>
                                          </p:stCondLst>
                                        </p:cTn>
                                        <p:tgtEl>
                                          <p:spTgt spid="51"/>
                                        </p:tgtEl>
                                        <p:attrNameLst>
                                          <p:attrName>style.visibility</p:attrName>
                                        </p:attrNameLst>
                                      </p:cBhvr>
                                      <p:to>
                                        <p:strVal val="visible"/>
                                      </p:to>
                                    </p:set>
                                    <p:animEffect transition="in" filter="fade">
                                      <p:cBhvr>
                                        <p:cTn id="200" dur="500"/>
                                        <p:tgtEl>
                                          <p:spTgt spid="51"/>
                                        </p:tgtEl>
                                      </p:cBhvr>
                                    </p:animEffect>
                                    <p:anim calcmode="lin" valueType="num">
                                      <p:cBhvr>
                                        <p:cTn id="201" dur="500" fill="hold"/>
                                        <p:tgtEl>
                                          <p:spTgt spid="51"/>
                                        </p:tgtEl>
                                        <p:attrNameLst>
                                          <p:attrName>ppt_x</p:attrName>
                                        </p:attrNameLst>
                                      </p:cBhvr>
                                      <p:tavLst>
                                        <p:tav tm="0">
                                          <p:val>
                                            <p:strVal val="#ppt_x"/>
                                          </p:val>
                                        </p:tav>
                                        <p:tav tm="100000">
                                          <p:val>
                                            <p:strVal val="#ppt_x"/>
                                          </p:val>
                                        </p:tav>
                                      </p:tavLst>
                                    </p:anim>
                                    <p:anim calcmode="lin" valueType="num">
                                      <p:cBhvr>
                                        <p:cTn id="202" dur="500" fill="hold"/>
                                        <p:tgtEl>
                                          <p:spTgt spid="51"/>
                                        </p:tgtEl>
                                        <p:attrNameLst>
                                          <p:attrName>ppt_y</p:attrName>
                                        </p:attrNameLst>
                                      </p:cBhvr>
                                      <p:tavLst>
                                        <p:tav tm="0">
                                          <p:val>
                                            <p:strVal val="#ppt_y+.1"/>
                                          </p:val>
                                        </p:tav>
                                        <p:tav tm="100000">
                                          <p:val>
                                            <p:strVal val="#ppt_y"/>
                                          </p:val>
                                        </p:tav>
                                      </p:tavLst>
                                    </p:anim>
                                  </p:childTnLst>
                                </p:cTn>
                              </p:par>
                              <p:par>
                                <p:cTn id="203" presetID="47" presetClass="entr" presetSubtype="0" fill="hold" grpId="0" nodeType="withEffect">
                                  <p:stCondLst>
                                    <p:cond delay="0"/>
                                  </p:stCondLst>
                                  <p:childTnLst>
                                    <p:set>
                                      <p:cBhvr>
                                        <p:cTn id="204" dur="1" fill="hold">
                                          <p:stCondLst>
                                            <p:cond delay="0"/>
                                          </p:stCondLst>
                                        </p:cTn>
                                        <p:tgtEl>
                                          <p:spTgt spid="52"/>
                                        </p:tgtEl>
                                        <p:attrNameLst>
                                          <p:attrName>style.visibility</p:attrName>
                                        </p:attrNameLst>
                                      </p:cBhvr>
                                      <p:to>
                                        <p:strVal val="visible"/>
                                      </p:to>
                                    </p:set>
                                    <p:animEffect transition="in" filter="fade">
                                      <p:cBhvr>
                                        <p:cTn id="205" dur="500"/>
                                        <p:tgtEl>
                                          <p:spTgt spid="52"/>
                                        </p:tgtEl>
                                      </p:cBhvr>
                                    </p:animEffect>
                                    <p:anim calcmode="lin" valueType="num">
                                      <p:cBhvr>
                                        <p:cTn id="206" dur="500" fill="hold"/>
                                        <p:tgtEl>
                                          <p:spTgt spid="52"/>
                                        </p:tgtEl>
                                        <p:attrNameLst>
                                          <p:attrName>ppt_x</p:attrName>
                                        </p:attrNameLst>
                                      </p:cBhvr>
                                      <p:tavLst>
                                        <p:tav tm="0">
                                          <p:val>
                                            <p:strVal val="#ppt_x"/>
                                          </p:val>
                                        </p:tav>
                                        <p:tav tm="100000">
                                          <p:val>
                                            <p:strVal val="#ppt_x"/>
                                          </p:val>
                                        </p:tav>
                                      </p:tavLst>
                                    </p:anim>
                                    <p:anim calcmode="lin" valueType="num">
                                      <p:cBhvr>
                                        <p:cTn id="207" dur="500" fill="hold"/>
                                        <p:tgtEl>
                                          <p:spTgt spid="5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3"/>
                                            </p:cond>
                                          </p:stCondLst>
                                          <p:endCondLst>
                                            <p:cond evt="onStopAudio" delay="0">
                                              <p:tgtEl>
                                                <p:sldTgt/>
                                              </p:tgtEl>
                                            </p:cond>
                                          </p:endCondLst>
                                        </p:cTn>
                                        <p:tgtEl>
                                          <p:sndTgt r:embed="rId6" name="1828.wav"/>
                                        </p:tgtEl>
                                      </p:cMediaNode>
                                    </p:audio>
                                  </p:subTnLst>
                                </p:cTn>
                              </p:par>
                            </p:childTnLst>
                          </p:cTn>
                        </p:par>
                        <p:par>
                          <p:cTn id="208" fill="hold">
                            <p:stCondLst>
                              <p:cond delay="27000"/>
                            </p:stCondLst>
                            <p:childTnLst>
                              <p:par>
                                <p:cTn id="209" presetID="22" presetClass="entr" presetSubtype="8" fill="hold" nodeType="afterEffect">
                                  <p:stCondLst>
                                    <p:cond delay="0"/>
                                  </p:stCondLst>
                                  <p:childTnLst>
                                    <p:set>
                                      <p:cBhvr>
                                        <p:cTn id="210" dur="1" fill="hold">
                                          <p:stCondLst>
                                            <p:cond delay="0"/>
                                          </p:stCondLst>
                                        </p:cTn>
                                        <p:tgtEl>
                                          <p:spTgt spid="69"/>
                                        </p:tgtEl>
                                        <p:attrNameLst>
                                          <p:attrName>style.visibility</p:attrName>
                                        </p:attrNameLst>
                                      </p:cBhvr>
                                      <p:to>
                                        <p:strVal val="visible"/>
                                      </p:to>
                                    </p:set>
                                    <p:animEffect transition="in" filter="wipe(left)">
                                      <p:cBhvr>
                                        <p:cTn id="211" dur="4000"/>
                                        <p:tgtEl>
                                          <p:spTgt spid="69"/>
                                        </p:tgtEl>
                                      </p:cBhvr>
                                    </p:animEffect>
                                  </p:childTnLst>
                                </p:cTn>
                              </p:par>
                            </p:childTnLst>
                          </p:cTn>
                        </p:par>
                        <p:par>
                          <p:cTn id="212" fill="hold">
                            <p:stCondLst>
                              <p:cond delay="31000"/>
                            </p:stCondLst>
                            <p:childTnLst>
                              <p:par>
                                <p:cTn id="213" presetID="22" presetClass="entr" presetSubtype="8" fill="hold" nodeType="afterEffect">
                                  <p:stCondLst>
                                    <p:cond delay="0"/>
                                  </p:stCondLst>
                                  <p:childTnLst>
                                    <p:set>
                                      <p:cBhvr>
                                        <p:cTn id="214" dur="1" fill="hold">
                                          <p:stCondLst>
                                            <p:cond delay="0"/>
                                          </p:stCondLst>
                                        </p:cTn>
                                        <p:tgtEl>
                                          <p:spTgt spid="54"/>
                                        </p:tgtEl>
                                        <p:attrNameLst>
                                          <p:attrName>style.visibility</p:attrName>
                                        </p:attrNameLst>
                                      </p:cBhvr>
                                      <p:to>
                                        <p:strVal val="visible"/>
                                      </p:to>
                                    </p:set>
                                    <p:animEffect transition="in" filter="wipe(left)">
                                      <p:cBhvr>
                                        <p:cTn id="215" dur="500"/>
                                        <p:tgtEl>
                                          <p:spTgt spid="54"/>
                                        </p:tgtEl>
                                      </p:cBhvr>
                                    </p:animEffect>
                                  </p:childTnLst>
                                </p:cTn>
                              </p:par>
                            </p:childTnLst>
                          </p:cTn>
                        </p:par>
                        <p:par>
                          <p:cTn id="216" fill="hold">
                            <p:stCondLst>
                              <p:cond delay="31500"/>
                            </p:stCondLst>
                            <p:childTnLst>
                              <p:par>
                                <p:cTn id="217" presetID="53" presetClass="entr" presetSubtype="16" fill="hold" grpId="0" nodeType="afterEffect">
                                  <p:stCondLst>
                                    <p:cond delay="0"/>
                                  </p:stCondLst>
                                  <p:childTnLst>
                                    <p:set>
                                      <p:cBhvr>
                                        <p:cTn id="218" dur="1" fill="hold">
                                          <p:stCondLst>
                                            <p:cond delay="0"/>
                                          </p:stCondLst>
                                        </p:cTn>
                                        <p:tgtEl>
                                          <p:spTgt spid="55"/>
                                        </p:tgtEl>
                                        <p:attrNameLst>
                                          <p:attrName>style.visibility</p:attrName>
                                        </p:attrNameLst>
                                      </p:cBhvr>
                                      <p:to>
                                        <p:strVal val="visible"/>
                                      </p:to>
                                    </p:set>
                                    <p:anim calcmode="lin" valueType="num">
                                      <p:cBhvr>
                                        <p:cTn id="219" dur="500" fill="hold"/>
                                        <p:tgtEl>
                                          <p:spTgt spid="55"/>
                                        </p:tgtEl>
                                        <p:attrNameLst>
                                          <p:attrName>ppt_w</p:attrName>
                                        </p:attrNameLst>
                                      </p:cBhvr>
                                      <p:tavLst>
                                        <p:tav tm="0">
                                          <p:val>
                                            <p:fltVal val="0"/>
                                          </p:val>
                                        </p:tav>
                                        <p:tav tm="100000">
                                          <p:val>
                                            <p:strVal val="#ppt_w"/>
                                          </p:val>
                                        </p:tav>
                                      </p:tavLst>
                                    </p:anim>
                                    <p:anim calcmode="lin" valueType="num">
                                      <p:cBhvr>
                                        <p:cTn id="220" dur="500" fill="hold"/>
                                        <p:tgtEl>
                                          <p:spTgt spid="55"/>
                                        </p:tgtEl>
                                        <p:attrNameLst>
                                          <p:attrName>ppt_h</p:attrName>
                                        </p:attrNameLst>
                                      </p:cBhvr>
                                      <p:tavLst>
                                        <p:tav tm="0">
                                          <p:val>
                                            <p:fltVal val="0"/>
                                          </p:val>
                                        </p:tav>
                                        <p:tav tm="100000">
                                          <p:val>
                                            <p:strVal val="#ppt_h"/>
                                          </p:val>
                                        </p:tav>
                                      </p:tavLst>
                                    </p:anim>
                                    <p:animEffect transition="in" filter="fade">
                                      <p:cBhvr>
                                        <p:cTn id="221" dur="500"/>
                                        <p:tgtEl>
                                          <p:spTgt spid="55"/>
                                        </p:tgtEl>
                                      </p:cBhvr>
                                    </p:animEffect>
                                  </p:childTnLst>
                                </p:cTn>
                              </p:par>
                            </p:childTnLst>
                          </p:cTn>
                        </p:par>
                        <p:par>
                          <p:cTn id="222" fill="hold">
                            <p:stCondLst>
                              <p:cond delay="32000"/>
                            </p:stCondLst>
                            <p:childTnLst>
                              <p:par>
                                <p:cTn id="223" presetID="53" presetClass="entr" presetSubtype="16" fill="hold" grpId="0" nodeType="afterEffect">
                                  <p:stCondLst>
                                    <p:cond delay="0"/>
                                  </p:stCondLst>
                                  <p:childTnLst>
                                    <p:set>
                                      <p:cBhvr>
                                        <p:cTn id="224" dur="1" fill="hold">
                                          <p:stCondLst>
                                            <p:cond delay="0"/>
                                          </p:stCondLst>
                                        </p:cTn>
                                        <p:tgtEl>
                                          <p:spTgt spid="56"/>
                                        </p:tgtEl>
                                        <p:attrNameLst>
                                          <p:attrName>style.visibility</p:attrName>
                                        </p:attrNameLst>
                                      </p:cBhvr>
                                      <p:to>
                                        <p:strVal val="visible"/>
                                      </p:to>
                                    </p:set>
                                    <p:anim calcmode="lin" valueType="num">
                                      <p:cBhvr>
                                        <p:cTn id="225" dur="500" fill="hold"/>
                                        <p:tgtEl>
                                          <p:spTgt spid="56"/>
                                        </p:tgtEl>
                                        <p:attrNameLst>
                                          <p:attrName>ppt_w</p:attrName>
                                        </p:attrNameLst>
                                      </p:cBhvr>
                                      <p:tavLst>
                                        <p:tav tm="0">
                                          <p:val>
                                            <p:fltVal val="0"/>
                                          </p:val>
                                        </p:tav>
                                        <p:tav tm="100000">
                                          <p:val>
                                            <p:strVal val="#ppt_w"/>
                                          </p:val>
                                        </p:tav>
                                      </p:tavLst>
                                    </p:anim>
                                    <p:anim calcmode="lin" valueType="num">
                                      <p:cBhvr>
                                        <p:cTn id="226" dur="500" fill="hold"/>
                                        <p:tgtEl>
                                          <p:spTgt spid="56"/>
                                        </p:tgtEl>
                                        <p:attrNameLst>
                                          <p:attrName>ppt_h</p:attrName>
                                        </p:attrNameLst>
                                      </p:cBhvr>
                                      <p:tavLst>
                                        <p:tav tm="0">
                                          <p:val>
                                            <p:fltVal val="0"/>
                                          </p:val>
                                        </p:tav>
                                        <p:tav tm="100000">
                                          <p:val>
                                            <p:strVal val="#ppt_h"/>
                                          </p:val>
                                        </p:tav>
                                      </p:tavLst>
                                    </p:anim>
                                    <p:animEffect transition="in" filter="fade">
                                      <p:cBhvr>
                                        <p:cTn id="227" dur="500"/>
                                        <p:tgtEl>
                                          <p:spTgt spid="56"/>
                                        </p:tgtEl>
                                      </p:cBhvr>
                                    </p:animEffect>
                                  </p:childTnLst>
                                </p:cTn>
                              </p:par>
                            </p:childTnLst>
                          </p:cTn>
                        </p:par>
                        <p:par>
                          <p:cTn id="228" fill="hold">
                            <p:stCondLst>
                              <p:cond delay="32500"/>
                            </p:stCondLst>
                            <p:childTnLst>
                              <p:par>
                                <p:cTn id="229" presetID="53" presetClass="entr" presetSubtype="16" fill="hold" grpId="0" nodeType="afterEffect">
                                  <p:stCondLst>
                                    <p:cond delay="0"/>
                                  </p:stCondLst>
                                  <p:childTnLst>
                                    <p:set>
                                      <p:cBhvr>
                                        <p:cTn id="230" dur="1" fill="hold">
                                          <p:stCondLst>
                                            <p:cond delay="0"/>
                                          </p:stCondLst>
                                        </p:cTn>
                                        <p:tgtEl>
                                          <p:spTgt spid="57"/>
                                        </p:tgtEl>
                                        <p:attrNameLst>
                                          <p:attrName>style.visibility</p:attrName>
                                        </p:attrNameLst>
                                      </p:cBhvr>
                                      <p:to>
                                        <p:strVal val="visible"/>
                                      </p:to>
                                    </p:set>
                                    <p:anim calcmode="lin" valueType="num">
                                      <p:cBhvr>
                                        <p:cTn id="231" dur="500" fill="hold"/>
                                        <p:tgtEl>
                                          <p:spTgt spid="57"/>
                                        </p:tgtEl>
                                        <p:attrNameLst>
                                          <p:attrName>ppt_w</p:attrName>
                                        </p:attrNameLst>
                                      </p:cBhvr>
                                      <p:tavLst>
                                        <p:tav tm="0">
                                          <p:val>
                                            <p:fltVal val="0"/>
                                          </p:val>
                                        </p:tav>
                                        <p:tav tm="100000">
                                          <p:val>
                                            <p:strVal val="#ppt_w"/>
                                          </p:val>
                                        </p:tav>
                                      </p:tavLst>
                                    </p:anim>
                                    <p:anim calcmode="lin" valueType="num">
                                      <p:cBhvr>
                                        <p:cTn id="232" dur="500" fill="hold"/>
                                        <p:tgtEl>
                                          <p:spTgt spid="57"/>
                                        </p:tgtEl>
                                        <p:attrNameLst>
                                          <p:attrName>ppt_h</p:attrName>
                                        </p:attrNameLst>
                                      </p:cBhvr>
                                      <p:tavLst>
                                        <p:tav tm="0">
                                          <p:val>
                                            <p:fltVal val="0"/>
                                          </p:val>
                                        </p:tav>
                                        <p:tav tm="100000">
                                          <p:val>
                                            <p:strVal val="#ppt_h"/>
                                          </p:val>
                                        </p:tav>
                                      </p:tavLst>
                                    </p:anim>
                                    <p:animEffect transition="in" filter="fade">
                                      <p:cBhvr>
                                        <p:cTn id="233" dur="500"/>
                                        <p:tgtEl>
                                          <p:spTgt spid="57"/>
                                        </p:tgtEl>
                                      </p:cBhvr>
                                    </p:animEffect>
                                  </p:childTnLst>
                                </p:cTn>
                              </p:par>
                            </p:childTnLst>
                          </p:cTn>
                        </p:par>
                        <p:par>
                          <p:cTn id="234" fill="hold">
                            <p:stCondLst>
                              <p:cond delay="33000"/>
                            </p:stCondLst>
                            <p:childTnLst>
                              <p:par>
                                <p:cTn id="235" presetID="22" presetClass="entr" presetSubtype="1" fill="hold" nodeType="afterEffect">
                                  <p:stCondLst>
                                    <p:cond delay="0"/>
                                  </p:stCondLst>
                                  <p:childTnLst>
                                    <p:set>
                                      <p:cBhvr>
                                        <p:cTn id="236" dur="1" fill="hold">
                                          <p:stCondLst>
                                            <p:cond delay="0"/>
                                          </p:stCondLst>
                                        </p:cTn>
                                        <p:tgtEl>
                                          <p:spTgt spid="58"/>
                                        </p:tgtEl>
                                        <p:attrNameLst>
                                          <p:attrName>style.visibility</p:attrName>
                                        </p:attrNameLst>
                                      </p:cBhvr>
                                      <p:to>
                                        <p:strVal val="visible"/>
                                      </p:to>
                                    </p:set>
                                    <p:animEffect transition="in" filter="wipe(up)">
                                      <p:cBhvr>
                                        <p:cTn id="237" dur="500"/>
                                        <p:tgtEl>
                                          <p:spTgt spid="58"/>
                                        </p:tgtEl>
                                      </p:cBhvr>
                                    </p:animEffect>
                                  </p:childTnLst>
                                </p:cTn>
                              </p:par>
                            </p:childTnLst>
                          </p:cTn>
                        </p:par>
                        <p:par>
                          <p:cTn id="238" fill="hold">
                            <p:stCondLst>
                              <p:cond delay="33500"/>
                            </p:stCondLst>
                            <p:childTnLst>
                              <p:par>
                                <p:cTn id="239" presetID="53" presetClass="entr" presetSubtype="16" fill="hold" grpId="0" nodeType="afterEffect">
                                  <p:stCondLst>
                                    <p:cond delay="0"/>
                                  </p:stCondLst>
                                  <p:childTnLst>
                                    <p:set>
                                      <p:cBhvr>
                                        <p:cTn id="240" dur="1" fill="hold">
                                          <p:stCondLst>
                                            <p:cond delay="0"/>
                                          </p:stCondLst>
                                        </p:cTn>
                                        <p:tgtEl>
                                          <p:spTgt spid="59"/>
                                        </p:tgtEl>
                                        <p:attrNameLst>
                                          <p:attrName>style.visibility</p:attrName>
                                        </p:attrNameLst>
                                      </p:cBhvr>
                                      <p:to>
                                        <p:strVal val="visible"/>
                                      </p:to>
                                    </p:set>
                                    <p:anim calcmode="lin" valueType="num">
                                      <p:cBhvr>
                                        <p:cTn id="241" dur="500" fill="hold"/>
                                        <p:tgtEl>
                                          <p:spTgt spid="59"/>
                                        </p:tgtEl>
                                        <p:attrNameLst>
                                          <p:attrName>ppt_w</p:attrName>
                                        </p:attrNameLst>
                                      </p:cBhvr>
                                      <p:tavLst>
                                        <p:tav tm="0">
                                          <p:val>
                                            <p:fltVal val="0"/>
                                          </p:val>
                                        </p:tav>
                                        <p:tav tm="100000">
                                          <p:val>
                                            <p:strVal val="#ppt_w"/>
                                          </p:val>
                                        </p:tav>
                                      </p:tavLst>
                                    </p:anim>
                                    <p:anim calcmode="lin" valueType="num">
                                      <p:cBhvr>
                                        <p:cTn id="242" dur="500" fill="hold"/>
                                        <p:tgtEl>
                                          <p:spTgt spid="59"/>
                                        </p:tgtEl>
                                        <p:attrNameLst>
                                          <p:attrName>ppt_h</p:attrName>
                                        </p:attrNameLst>
                                      </p:cBhvr>
                                      <p:tavLst>
                                        <p:tav tm="0">
                                          <p:val>
                                            <p:fltVal val="0"/>
                                          </p:val>
                                        </p:tav>
                                        <p:tav tm="100000">
                                          <p:val>
                                            <p:strVal val="#ppt_h"/>
                                          </p:val>
                                        </p:tav>
                                      </p:tavLst>
                                    </p:anim>
                                    <p:animEffect transition="in" filter="fade">
                                      <p:cBhvr>
                                        <p:cTn id="243" dur="500"/>
                                        <p:tgtEl>
                                          <p:spTgt spid="59"/>
                                        </p:tgtEl>
                                      </p:cBhvr>
                                    </p:animEffect>
                                  </p:childTnLst>
                                </p:cTn>
                              </p:par>
                            </p:childTnLst>
                          </p:cTn>
                        </p:par>
                        <p:par>
                          <p:cTn id="244" fill="hold">
                            <p:stCondLst>
                              <p:cond delay="34000"/>
                            </p:stCondLst>
                            <p:childTnLst>
                              <p:par>
                                <p:cTn id="245" presetID="53" presetClass="entr" presetSubtype="16" fill="hold" grpId="0" nodeType="afterEffect">
                                  <p:stCondLst>
                                    <p:cond delay="0"/>
                                  </p:stCondLst>
                                  <p:childTnLst>
                                    <p:set>
                                      <p:cBhvr>
                                        <p:cTn id="246" dur="1" fill="hold">
                                          <p:stCondLst>
                                            <p:cond delay="0"/>
                                          </p:stCondLst>
                                        </p:cTn>
                                        <p:tgtEl>
                                          <p:spTgt spid="53"/>
                                        </p:tgtEl>
                                        <p:attrNameLst>
                                          <p:attrName>style.visibility</p:attrName>
                                        </p:attrNameLst>
                                      </p:cBhvr>
                                      <p:to>
                                        <p:strVal val="visible"/>
                                      </p:to>
                                    </p:set>
                                    <p:anim calcmode="lin" valueType="num">
                                      <p:cBhvr>
                                        <p:cTn id="247" dur="500" fill="hold"/>
                                        <p:tgtEl>
                                          <p:spTgt spid="53"/>
                                        </p:tgtEl>
                                        <p:attrNameLst>
                                          <p:attrName>ppt_w</p:attrName>
                                        </p:attrNameLst>
                                      </p:cBhvr>
                                      <p:tavLst>
                                        <p:tav tm="0">
                                          <p:val>
                                            <p:fltVal val="0"/>
                                          </p:val>
                                        </p:tav>
                                        <p:tav tm="100000">
                                          <p:val>
                                            <p:strVal val="#ppt_w"/>
                                          </p:val>
                                        </p:tav>
                                      </p:tavLst>
                                    </p:anim>
                                    <p:anim calcmode="lin" valueType="num">
                                      <p:cBhvr>
                                        <p:cTn id="248" dur="500" fill="hold"/>
                                        <p:tgtEl>
                                          <p:spTgt spid="53"/>
                                        </p:tgtEl>
                                        <p:attrNameLst>
                                          <p:attrName>ppt_h</p:attrName>
                                        </p:attrNameLst>
                                      </p:cBhvr>
                                      <p:tavLst>
                                        <p:tav tm="0">
                                          <p:val>
                                            <p:fltVal val="0"/>
                                          </p:val>
                                        </p:tav>
                                        <p:tav tm="100000">
                                          <p:val>
                                            <p:strVal val="#ppt_h"/>
                                          </p:val>
                                        </p:tav>
                                      </p:tavLst>
                                    </p:anim>
                                    <p:animEffect transition="in" filter="fade">
                                      <p:cBhvr>
                                        <p:cTn id="249" dur="500"/>
                                        <p:tgtEl>
                                          <p:spTgt spid="53"/>
                                        </p:tgtEl>
                                      </p:cBhvr>
                                    </p:animEffect>
                                  </p:childTnLst>
                                </p:cTn>
                              </p:par>
                              <p:par>
                                <p:cTn id="250" presetID="47" presetClass="entr" presetSubtype="0" fill="hold" grpId="0" nodeType="withEffect">
                                  <p:stCondLst>
                                    <p:cond delay="0"/>
                                  </p:stCondLst>
                                  <p:childTnLst>
                                    <p:set>
                                      <p:cBhvr>
                                        <p:cTn id="251" dur="1" fill="hold">
                                          <p:stCondLst>
                                            <p:cond delay="0"/>
                                          </p:stCondLst>
                                        </p:cTn>
                                        <p:tgtEl>
                                          <p:spTgt spid="60"/>
                                        </p:tgtEl>
                                        <p:attrNameLst>
                                          <p:attrName>style.visibility</p:attrName>
                                        </p:attrNameLst>
                                      </p:cBhvr>
                                      <p:to>
                                        <p:strVal val="visible"/>
                                      </p:to>
                                    </p:set>
                                    <p:animEffect transition="in" filter="fade">
                                      <p:cBhvr>
                                        <p:cTn id="252" dur="1000"/>
                                        <p:tgtEl>
                                          <p:spTgt spid="60"/>
                                        </p:tgtEl>
                                      </p:cBhvr>
                                    </p:animEffect>
                                    <p:anim calcmode="lin" valueType="num">
                                      <p:cBhvr>
                                        <p:cTn id="253" dur="1000" fill="hold"/>
                                        <p:tgtEl>
                                          <p:spTgt spid="60"/>
                                        </p:tgtEl>
                                        <p:attrNameLst>
                                          <p:attrName>ppt_x</p:attrName>
                                        </p:attrNameLst>
                                      </p:cBhvr>
                                      <p:tavLst>
                                        <p:tav tm="0">
                                          <p:val>
                                            <p:strVal val="#ppt_x"/>
                                          </p:val>
                                        </p:tav>
                                        <p:tav tm="100000">
                                          <p:val>
                                            <p:strVal val="#ppt_x"/>
                                          </p:val>
                                        </p:tav>
                                      </p:tavLst>
                                    </p:anim>
                                    <p:anim calcmode="lin" valueType="num">
                                      <p:cBhvr>
                                        <p:cTn id="254" dur="1000" fill="hold"/>
                                        <p:tgtEl>
                                          <p:spTgt spid="60"/>
                                        </p:tgtEl>
                                        <p:attrNameLst>
                                          <p:attrName>ppt_y</p:attrName>
                                        </p:attrNameLst>
                                      </p:cBhvr>
                                      <p:tavLst>
                                        <p:tav tm="0">
                                          <p:val>
                                            <p:strVal val="#ppt_y-.1"/>
                                          </p:val>
                                        </p:tav>
                                        <p:tav tm="100000">
                                          <p:val>
                                            <p:strVal val="#ppt_y"/>
                                          </p:val>
                                        </p:tav>
                                      </p:tavLst>
                                    </p:anim>
                                  </p:childTnLst>
                                </p:cTn>
                              </p:par>
                              <p:par>
                                <p:cTn id="255" presetID="42" presetClass="entr" presetSubtype="0" fill="hold" grpId="0" nodeType="withEffect">
                                  <p:stCondLst>
                                    <p:cond delay="0"/>
                                  </p:stCondLst>
                                  <p:childTnLst>
                                    <p:set>
                                      <p:cBhvr>
                                        <p:cTn id="256" dur="1" fill="hold">
                                          <p:stCondLst>
                                            <p:cond delay="0"/>
                                          </p:stCondLst>
                                        </p:cTn>
                                        <p:tgtEl>
                                          <p:spTgt spid="61"/>
                                        </p:tgtEl>
                                        <p:attrNameLst>
                                          <p:attrName>style.visibility</p:attrName>
                                        </p:attrNameLst>
                                      </p:cBhvr>
                                      <p:to>
                                        <p:strVal val="visible"/>
                                      </p:to>
                                    </p:set>
                                    <p:animEffect transition="in" filter="fade">
                                      <p:cBhvr>
                                        <p:cTn id="257" dur="500"/>
                                        <p:tgtEl>
                                          <p:spTgt spid="61"/>
                                        </p:tgtEl>
                                      </p:cBhvr>
                                    </p:animEffect>
                                    <p:anim calcmode="lin" valueType="num">
                                      <p:cBhvr>
                                        <p:cTn id="258" dur="500" fill="hold"/>
                                        <p:tgtEl>
                                          <p:spTgt spid="61"/>
                                        </p:tgtEl>
                                        <p:attrNameLst>
                                          <p:attrName>ppt_x</p:attrName>
                                        </p:attrNameLst>
                                      </p:cBhvr>
                                      <p:tavLst>
                                        <p:tav tm="0">
                                          <p:val>
                                            <p:strVal val="#ppt_x"/>
                                          </p:val>
                                        </p:tav>
                                        <p:tav tm="100000">
                                          <p:val>
                                            <p:strVal val="#ppt_x"/>
                                          </p:val>
                                        </p:tav>
                                      </p:tavLst>
                                    </p:anim>
                                    <p:anim calcmode="lin" valueType="num">
                                      <p:cBhvr>
                                        <p:cTn id="259" dur="500" fill="hold"/>
                                        <p:tgtEl>
                                          <p:spTgt spid="6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5"/>
                                            </p:cond>
                                          </p:stCondLst>
                                          <p:endCondLst>
                                            <p:cond evt="onStopAudio" delay="0">
                                              <p:tgtEl>
                                                <p:sldTgt/>
                                              </p:tgtEl>
                                            </p:cond>
                                          </p:endCondLst>
                                        </p:cTn>
                                        <p:tgtEl>
                                          <p:sndTgt r:embed="rId7" name="1846.wav"/>
                                        </p:tgtEl>
                                      </p:cMediaNode>
                                    </p:audio>
                                  </p:subTnLst>
                                </p:cTn>
                              </p:par>
                            </p:childTnLst>
                          </p:cTn>
                        </p:par>
                        <p:par>
                          <p:cTn id="260" fill="hold">
                            <p:stCondLst>
                              <p:cond delay="35000"/>
                            </p:stCondLst>
                            <p:childTnLst>
                              <p:par>
                                <p:cTn id="261" presetID="22" presetClass="entr" presetSubtype="8" fill="hold" nodeType="afterEffect">
                                  <p:stCondLst>
                                    <p:cond delay="0"/>
                                  </p:stCondLst>
                                  <p:childTnLst>
                                    <p:set>
                                      <p:cBhvr>
                                        <p:cTn id="262" dur="1" fill="hold">
                                          <p:stCondLst>
                                            <p:cond delay="0"/>
                                          </p:stCondLst>
                                        </p:cTn>
                                        <p:tgtEl>
                                          <p:spTgt spid="67"/>
                                        </p:tgtEl>
                                        <p:attrNameLst>
                                          <p:attrName>style.visibility</p:attrName>
                                        </p:attrNameLst>
                                      </p:cBhvr>
                                      <p:to>
                                        <p:strVal val="visible"/>
                                      </p:to>
                                    </p:set>
                                    <p:animEffect transition="in" filter="wipe(left)">
                                      <p:cBhvr>
                                        <p:cTn id="263" dur="9500"/>
                                        <p:tgtEl>
                                          <p:spTgt spid="67"/>
                                        </p:tgtEl>
                                      </p:cBhvr>
                                    </p:animEffect>
                                  </p:childTnLst>
                                </p:cTn>
                              </p:par>
                            </p:childTnLst>
                          </p:cTn>
                        </p:par>
                        <p:par>
                          <p:cTn id="264" fill="hold">
                            <p:stCondLst>
                              <p:cond delay="44500"/>
                            </p:stCondLst>
                            <p:childTnLst>
                              <p:par>
                                <p:cTn id="265" presetID="22" presetClass="entr" presetSubtype="8" fill="hold" nodeType="afterEffect">
                                  <p:stCondLst>
                                    <p:cond delay="0"/>
                                  </p:stCondLst>
                                  <p:childTnLst>
                                    <p:set>
                                      <p:cBhvr>
                                        <p:cTn id="266" dur="1" fill="hold">
                                          <p:stCondLst>
                                            <p:cond delay="0"/>
                                          </p:stCondLst>
                                        </p:cTn>
                                        <p:tgtEl>
                                          <p:spTgt spid="63"/>
                                        </p:tgtEl>
                                        <p:attrNameLst>
                                          <p:attrName>style.visibility</p:attrName>
                                        </p:attrNameLst>
                                      </p:cBhvr>
                                      <p:to>
                                        <p:strVal val="visible"/>
                                      </p:to>
                                    </p:set>
                                    <p:animEffect transition="in" filter="wipe(left)">
                                      <p:cBhvr>
                                        <p:cTn id="267" dur="500"/>
                                        <p:tgtEl>
                                          <p:spTgt spid="63"/>
                                        </p:tgtEl>
                                      </p:cBhvr>
                                    </p:animEffect>
                                  </p:childTnLst>
                                </p:cTn>
                              </p:par>
                            </p:childTnLst>
                          </p:cTn>
                        </p:par>
                        <p:par>
                          <p:cTn id="268" fill="hold">
                            <p:stCondLst>
                              <p:cond delay="45000"/>
                            </p:stCondLst>
                            <p:childTnLst>
                              <p:par>
                                <p:cTn id="269" presetID="47" presetClass="entr" presetSubtype="0" fill="hold" nodeType="afterEffect">
                                  <p:stCondLst>
                                    <p:cond delay="0"/>
                                  </p:stCondLst>
                                  <p:childTnLst>
                                    <p:set>
                                      <p:cBhvr>
                                        <p:cTn id="270" dur="1" fill="hold">
                                          <p:stCondLst>
                                            <p:cond delay="0"/>
                                          </p:stCondLst>
                                        </p:cTn>
                                        <p:tgtEl>
                                          <p:spTgt spid="75"/>
                                        </p:tgtEl>
                                        <p:attrNameLst>
                                          <p:attrName>style.visibility</p:attrName>
                                        </p:attrNameLst>
                                      </p:cBhvr>
                                      <p:to>
                                        <p:strVal val="visible"/>
                                      </p:to>
                                    </p:set>
                                    <p:animEffect transition="in" filter="fade">
                                      <p:cBhvr>
                                        <p:cTn id="271" dur="1000"/>
                                        <p:tgtEl>
                                          <p:spTgt spid="75"/>
                                        </p:tgtEl>
                                      </p:cBhvr>
                                    </p:animEffect>
                                    <p:anim calcmode="lin" valueType="num">
                                      <p:cBhvr>
                                        <p:cTn id="272" dur="1000" fill="hold"/>
                                        <p:tgtEl>
                                          <p:spTgt spid="75"/>
                                        </p:tgtEl>
                                        <p:attrNameLst>
                                          <p:attrName>ppt_x</p:attrName>
                                        </p:attrNameLst>
                                      </p:cBhvr>
                                      <p:tavLst>
                                        <p:tav tm="0">
                                          <p:val>
                                            <p:strVal val="#ppt_x"/>
                                          </p:val>
                                        </p:tav>
                                        <p:tav tm="100000">
                                          <p:val>
                                            <p:strVal val="#ppt_x"/>
                                          </p:val>
                                        </p:tav>
                                      </p:tavLst>
                                    </p:anim>
                                    <p:anim calcmode="lin" valueType="num">
                                      <p:cBhvr>
                                        <p:cTn id="273" dur="1000" fill="hold"/>
                                        <p:tgtEl>
                                          <p:spTgt spid="7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69"/>
                                            </p:cond>
                                          </p:stCondLst>
                                          <p:endCondLst>
                                            <p:cond evt="onStopAudio" delay="0">
                                              <p:tgtEl>
                                                <p:sldTgt/>
                                              </p:tgtEl>
                                            </p:cond>
                                          </p:endCondLst>
                                        </p:cTn>
                                        <p:tgtEl>
                                          <p:sndTgt r:embed="rId8" name="91926__tim-kahn__d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9" grpId="0" animBg="1"/>
      <p:bldP spid="10" grpId="0" animBg="1"/>
      <p:bldP spid="14" grpId="0" animBg="1"/>
      <p:bldP spid="16" grpId="0"/>
      <p:bldP spid="17" grpId="0"/>
      <p:bldP spid="18" grpId="0" animBg="1"/>
      <p:bldP spid="20" grpId="0" animBg="1"/>
      <p:bldP spid="21" grpId="0" animBg="1"/>
      <p:bldP spid="22" grpId="0" animBg="1"/>
      <p:bldP spid="24" grpId="0" animBg="1"/>
      <p:bldP spid="25" grpId="0"/>
      <p:bldP spid="26" grpId="0"/>
      <p:bldP spid="27" grpId="0" animBg="1"/>
      <p:bldP spid="29" grpId="0" animBg="1"/>
      <p:bldP spid="30" grpId="0" animBg="1"/>
      <p:bldP spid="31" grpId="0" animBg="1"/>
      <p:bldP spid="33" grpId="0" animBg="1"/>
      <p:bldP spid="34" grpId="0"/>
      <p:bldP spid="35" grpId="0"/>
      <p:bldP spid="45" grpId="0" animBg="1"/>
      <p:bldP spid="46" grpId="0" animBg="1"/>
      <p:bldP spid="47" grpId="0" animBg="1"/>
      <p:bldP spid="48" grpId="0" animBg="1"/>
      <p:bldP spid="50" grpId="0" animBg="1"/>
      <p:bldP spid="51" grpId="0"/>
      <p:bldP spid="52" grpId="0"/>
      <p:bldP spid="53" grpId="0" animBg="1"/>
      <p:bldP spid="55" grpId="0" animBg="1"/>
      <p:bldP spid="56" grpId="0" animBg="1"/>
      <p:bldP spid="57" grpId="0" animBg="1"/>
      <p:bldP spid="59" grpId="0" animBg="1"/>
      <p:bldP spid="60" grpId="0"/>
      <p:bldP spid="6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9B683"/>
        </a:solidFill>
        <a:effectLst/>
      </p:bgPr>
    </p:bg>
    <p:spTree>
      <p:nvGrpSpPr>
        <p:cNvPr id="1" name=""/>
        <p:cNvGrpSpPr/>
        <p:nvPr/>
      </p:nvGrpSpPr>
      <p:grpSpPr>
        <a:xfrm>
          <a:off x="0" y="0"/>
          <a:ext cx="0" cy="0"/>
          <a:chOff x="0" y="0"/>
          <a:chExt cx="0" cy="0"/>
        </a:xfrm>
      </p:grpSpPr>
      <p:pic>
        <p:nvPicPr>
          <p:cNvPr id="22" name="ok so whats the proc.wav" descr="ok so whats the proc.wav">
            <a:hlinkClick r:id="" action="ppaction://media"/>
            <a:extLst>
              <a:ext uri="{FF2B5EF4-FFF2-40B4-BE49-F238E27FC236}">
                <a16:creationId xmlns:a16="http://schemas.microsoft.com/office/drawing/2014/main" id="{E1DB1BF6-AA47-1541-9D51-F182DF637139}"/>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4374641" y="372127"/>
            <a:ext cx="812800" cy="812800"/>
          </a:xfrm>
          <a:prstGeom prst="rect">
            <a:avLst/>
          </a:prstGeom>
        </p:spPr>
      </p:pic>
      <p:pic>
        <p:nvPicPr>
          <p:cNvPr id="7" name="Ok...wav" descr="Ok...wav">
            <a:hlinkClick r:id="" action="ppaction://media"/>
            <a:extLst>
              <a:ext uri="{FF2B5EF4-FFF2-40B4-BE49-F238E27FC236}">
                <a16:creationId xmlns:a16="http://schemas.microsoft.com/office/drawing/2014/main" id="{D3715AD5-5130-5B45-A22B-90C263D25412}"/>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519860" y="1094292"/>
            <a:ext cx="812800" cy="812800"/>
          </a:xfrm>
          <a:prstGeom prst="rect">
            <a:avLst/>
          </a:prstGeom>
        </p:spPr>
      </p:pic>
      <p:pic>
        <p:nvPicPr>
          <p:cNvPr id="4" name="Picture 3">
            <a:extLst>
              <a:ext uri="{FF2B5EF4-FFF2-40B4-BE49-F238E27FC236}">
                <a16:creationId xmlns:a16="http://schemas.microsoft.com/office/drawing/2014/main" id="{FC159D54-A41F-174D-9AB7-6FA8D86B7FC8}"/>
              </a:ext>
            </a:extLst>
          </p:cNvPr>
          <p:cNvPicPr>
            <a:picLocks noChangeAspect="1"/>
          </p:cNvPicPr>
          <p:nvPr/>
        </p:nvPicPr>
        <p:blipFill rotWithShape="1">
          <a:blip r:embed="rId17"/>
          <a:srcRect l="35341" r="24664"/>
          <a:stretch/>
        </p:blipFill>
        <p:spPr>
          <a:xfrm>
            <a:off x="9681029" y="-486"/>
            <a:ext cx="2510971" cy="6858000"/>
          </a:xfrm>
          <a:prstGeom prst="rect">
            <a:avLst/>
          </a:prstGeom>
        </p:spPr>
      </p:pic>
      <p:sp>
        <p:nvSpPr>
          <p:cNvPr id="6" name="Rectangle 5">
            <a:extLst>
              <a:ext uri="{FF2B5EF4-FFF2-40B4-BE49-F238E27FC236}">
                <a16:creationId xmlns:a16="http://schemas.microsoft.com/office/drawing/2014/main" id="{70CF5355-1695-8A42-B821-B8B0AA96437B}"/>
              </a:ext>
            </a:extLst>
          </p:cNvPr>
          <p:cNvSpPr/>
          <p:nvPr/>
        </p:nvSpPr>
        <p:spPr>
          <a:xfrm>
            <a:off x="-1" y="0"/>
            <a:ext cx="9681030" cy="6858000"/>
          </a:xfrm>
          <a:prstGeom prst="rect">
            <a:avLst/>
          </a:prstGeom>
          <a:solidFill>
            <a:srgbClr val="F4E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7DE02C4-B47D-964D-ABF9-FE234FEAB9CF}"/>
              </a:ext>
            </a:extLst>
          </p:cNvPr>
          <p:cNvSpPr/>
          <p:nvPr/>
        </p:nvSpPr>
        <p:spPr>
          <a:xfrm>
            <a:off x="149721" y="147013"/>
            <a:ext cx="9372563" cy="6563974"/>
          </a:xfrm>
          <a:prstGeom prst="rect">
            <a:avLst/>
          </a:prstGeom>
          <a:noFill/>
          <a:ln w="57150" cmpd="dbl">
            <a:solidFill>
              <a:srgbClr val="C5AB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D953D0E7-4CE2-424C-B8BB-12D02BEF8CE4}"/>
              </a:ext>
            </a:extLst>
          </p:cNvPr>
          <p:cNvGrpSpPr/>
          <p:nvPr/>
        </p:nvGrpSpPr>
        <p:grpSpPr>
          <a:xfrm>
            <a:off x="311210" y="1629713"/>
            <a:ext cx="1262975" cy="1282555"/>
            <a:chOff x="311210" y="1629713"/>
            <a:chExt cx="1262975" cy="1282555"/>
          </a:xfrm>
        </p:grpSpPr>
        <p:sp>
          <p:nvSpPr>
            <p:cNvPr id="41" name="TextBox 40">
              <a:extLst>
                <a:ext uri="{FF2B5EF4-FFF2-40B4-BE49-F238E27FC236}">
                  <a16:creationId xmlns:a16="http://schemas.microsoft.com/office/drawing/2014/main" id="{B0F679B7-8E57-FE41-B9DA-7EE48D73A07D}"/>
                </a:ext>
              </a:extLst>
            </p:cNvPr>
            <p:cNvSpPr txBox="1"/>
            <p:nvPr/>
          </p:nvSpPr>
          <p:spPr>
            <a:xfrm>
              <a:off x="327808" y="1629713"/>
              <a:ext cx="1022176" cy="307777"/>
            </a:xfrm>
            <a:prstGeom prst="rect">
              <a:avLst/>
            </a:prstGeom>
            <a:noFill/>
          </p:spPr>
          <p:txBody>
            <a:bodyPr wrap="square" rtlCol="0">
              <a:spAutoFit/>
            </a:bodyPr>
            <a:lstStyle/>
            <a:p>
              <a:r>
                <a:rPr lang="en-US" sz="1400" dirty="0">
                  <a:solidFill>
                    <a:srgbClr val="915023"/>
                  </a:solidFill>
                  <a:latin typeface="Papyrus" panose="020B0602040200020303" pitchFamily="34" charset="77"/>
                </a:rPr>
                <a:t>1. Growing</a:t>
              </a:r>
            </a:p>
          </p:txBody>
        </p:sp>
        <p:sp>
          <p:nvSpPr>
            <p:cNvPr id="40" name="TextBox 39">
              <a:extLst>
                <a:ext uri="{FF2B5EF4-FFF2-40B4-BE49-F238E27FC236}">
                  <a16:creationId xmlns:a16="http://schemas.microsoft.com/office/drawing/2014/main" id="{6DDA98A2-3F71-A14D-8FA7-82B7A0F70EE9}"/>
                </a:ext>
              </a:extLst>
            </p:cNvPr>
            <p:cNvSpPr txBox="1"/>
            <p:nvPr/>
          </p:nvSpPr>
          <p:spPr>
            <a:xfrm>
              <a:off x="311210" y="1850439"/>
              <a:ext cx="1262975" cy="1061829"/>
            </a:xfrm>
            <a:prstGeom prst="rect">
              <a:avLst/>
            </a:prstGeom>
            <a:noFill/>
          </p:spPr>
          <p:txBody>
            <a:bodyPr wrap="square" rtlCol="0">
              <a:spAutoFit/>
            </a:bodyPr>
            <a:lstStyle/>
            <a:p>
              <a:r>
                <a:rPr lang="en-US" sz="1050" dirty="0">
                  <a:solidFill>
                    <a:srgbClr val="C5AB58"/>
                  </a:solidFill>
                </a:rPr>
                <a:t>MILLIONS OF FARMERS GROW  CACAO TREES IN TROPICAL, OFTEN REMOTE ENVIRONMENTS</a:t>
              </a:r>
            </a:p>
          </p:txBody>
        </p:sp>
      </p:grpSp>
      <p:grpSp>
        <p:nvGrpSpPr>
          <p:cNvPr id="9" name="Group 8">
            <a:extLst>
              <a:ext uri="{FF2B5EF4-FFF2-40B4-BE49-F238E27FC236}">
                <a16:creationId xmlns:a16="http://schemas.microsoft.com/office/drawing/2014/main" id="{9B0CFED3-C7FD-1E4A-8DC8-FAE7CA76A571}"/>
              </a:ext>
            </a:extLst>
          </p:cNvPr>
          <p:cNvGrpSpPr/>
          <p:nvPr/>
        </p:nvGrpSpPr>
        <p:grpSpPr>
          <a:xfrm>
            <a:off x="1653960" y="3223916"/>
            <a:ext cx="1407055" cy="973560"/>
            <a:chOff x="1653960" y="3223916"/>
            <a:chExt cx="1407055" cy="973560"/>
          </a:xfrm>
        </p:grpSpPr>
        <p:sp>
          <p:nvSpPr>
            <p:cNvPr id="85" name="TextBox 84">
              <a:extLst>
                <a:ext uri="{FF2B5EF4-FFF2-40B4-BE49-F238E27FC236}">
                  <a16:creationId xmlns:a16="http://schemas.microsoft.com/office/drawing/2014/main" id="{18F1AB42-3409-7B4A-834A-F31CBD98DD22}"/>
                </a:ext>
              </a:extLst>
            </p:cNvPr>
            <p:cNvSpPr txBox="1"/>
            <p:nvPr/>
          </p:nvSpPr>
          <p:spPr>
            <a:xfrm>
              <a:off x="1724258" y="3223916"/>
              <a:ext cx="1305500" cy="307777"/>
            </a:xfrm>
            <a:prstGeom prst="rect">
              <a:avLst/>
            </a:prstGeom>
            <a:noFill/>
          </p:spPr>
          <p:txBody>
            <a:bodyPr wrap="square" rtlCol="0">
              <a:spAutoFit/>
            </a:bodyPr>
            <a:lstStyle/>
            <a:p>
              <a:r>
                <a:rPr lang="en-US" sz="1400" dirty="0">
                  <a:solidFill>
                    <a:srgbClr val="915023"/>
                  </a:solidFill>
                  <a:latin typeface="Papyrus" panose="020B0602040200020303" pitchFamily="34" charset="77"/>
                </a:rPr>
                <a:t>2. Harvesting</a:t>
              </a:r>
            </a:p>
          </p:txBody>
        </p:sp>
        <p:sp>
          <p:nvSpPr>
            <p:cNvPr id="119" name="TextBox 118">
              <a:extLst>
                <a:ext uri="{FF2B5EF4-FFF2-40B4-BE49-F238E27FC236}">
                  <a16:creationId xmlns:a16="http://schemas.microsoft.com/office/drawing/2014/main" id="{273F81F9-E1F7-5746-AF60-2DE8E2335044}"/>
                </a:ext>
              </a:extLst>
            </p:cNvPr>
            <p:cNvSpPr txBox="1"/>
            <p:nvPr/>
          </p:nvSpPr>
          <p:spPr>
            <a:xfrm>
              <a:off x="1653960" y="3458812"/>
              <a:ext cx="1407055" cy="738664"/>
            </a:xfrm>
            <a:prstGeom prst="rect">
              <a:avLst/>
            </a:prstGeom>
            <a:noFill/>
          </p:spPr>
          <p:txBody>
            <a:bodyPr wrap="square" rtlCol="0">
              <a:spAutoFit/>
            </a:bodyPr>
            <a:lstStyle/>
            <a:p>
              <a:r>
                <a:rPr lang="en-US" sz="1050" dirty="0">
                  <a:solidFill>
                    <a:srgbClr val="C5AB58"/>
                  </a:solidFill>
                </a:rPr>
                <a:t>FARMERS HARVEST TYPICALLY 20-50 BEANS PER CACAO POD</a:t>
              </a:r>
            </a:p>
          </p:txBody>
        </p:sp>
      </p:grpSp>
      <p:grpSp>
        <p:nvGrpSpPr>
          <p:cNvPr id="17" name="Group 16">
            <a:extLst>
              <a:ext uri="{FF2B5EF4-FFF2-40B4-BE49-F238E27FC236}">
                <a16:creationId xmlns:a16="http://schemas.microsoft.com/office/drawing/2014/main" id="{7B8DAD0C-B5AB-6743-8677-B8D383F1F370}"/>
              </a:ext>
            </a:extLst>
          </p:cNvPr>
          <p:cNvGrpSpPr/>
          <p:nvPr/>
        </p:nvGrpSpPr>
        <p:grpSpPr>
          <a:xfrm>
            <a:off x="254110" y="5202969"/>
            <a:ext cx="2078550" cy="1465468"/>
            <a:chOff x="254110" y="5202969"/>
            <a:chExt cx="2078550" cy="1465468"/>
          </a:xfrm>
        </p:grpSpPr>
        <p:sp>
          <p:nvSpPr>
            <p:cNvPr id="87" name="TextBox 86">
              <a:extLst>
                <a:ext uri="{FF2B5EF4-FFF2-40B4-BE49-F238E27FC236}">
                  <a16:creationId xmlns:a16="http://schemas.microsoft.com/office/drawing/2014/main" id="{9EEB3E46-7132-8344-B925-200035ACCF33}"/>
                </a:ext>
              </a:extLst>
            </p:cNvPr>
            <p:cNvSpPr txBox="1"/>
            <p:nvPr/>
          </p:nvSpPr>
          <p:spPr>
            <a:xfrm>
              <a:off x="254110" y="5202969"/>
              <a:ext cx="2078550" cy="307777"/>
            </a:xfrm>
            <a:prstGeom prst="rect">
              <a:avLst/>
            </a:prstGeom>
            <a:noFill/>
          </p:spPr>
          <p:txBody>
            <a:bodyPr wrap="square" rtlCol="0">
              <a:spAutoFit/>
            </a:bodyPr>
            <a:lstStyle/>
            <a:p>
              <a:r>
                <a:rPr lang="en-US" sz="1400" dirty="0">
                  <a:solidFill>
                    <a:srgbClr val="915023"/>
                  </a:solidFill>
                  <a:latin typeface="Papyrus" panose="020B0602040200020303" pitchFamily="34" charset="77"/>
                </a:rPr>
                <a:t>3. Fermenting &amp; Drying</a:t>
              </a:r>
            </a:p>
          </p:txBody>
        </p:sp>
        <p:sp>
          <p:nvSpPr>
            <p:cNvPr id="120" name="TextBox 119">
              <a:extLst>
                <a:ext uri="{FF2B5EF4-FFF2-40B4-BE49-F238E27FC236}">
                  <a16:creationId xmlns:a16="http://schemas.microsoft.com/office/drawing/2014/main" id="{EFA8730B-623F-7C44-8A22-C13A53A1F81E}"/>
                </a:ext>
              </a:extLst>
            </p:cNvPr>
            <p:cNvSpPr txBox="1"/>
            <p:nvPr/>
          </p:nvSpPr>
          <p:spPr>
            <a:xfrm>
              <a:off x="260932" y="5445025"/>
              <a:ext cx="1984560" cy="1223412"/>
            </a:xfrm>
            <a:prstGeom prst="rect">
              <a:avLst/>
            </a:prstGeom>
            <a:noFill/>
          </p:spPr>
          <p:txBody>
            <a:bodyPr wrap="square" rtlCol="0">
              <a:spAutoFit/>
            </a:bodyPr>
            <a:lstStyle/>
            <a:p>
              <a:r>
                <a:rPr lang="en-US" sz="1050" dirty="0">
                  <a:solidFill>
                    <a:srgbClr val="C5AB58"/>
                  </a:solidFill>
                </a:rPr>
                <a:t>BEANS ARE REMOVED FROM PODS, THE NATURAL LAYER OF PULP AROUND THE BEAN HEATS UP AND FERMENTS. BEANS ARE THEN DRIED AND REFERRED TO AS COCOA BEANS</a:t>
              </a:r>
            </a:p>
          </p:txBody>
        </p:sp>
      </p:grpSp>
      <p:grpSp>
        <p:nvGrpSpPr>
          <p:cNvPr id="18" name="Group 17">
            <a:extLst>
              <a:ext uri="{FF2B5EF4-FFF2-40B4-BE49-F238E27FC236}">
                <a16:creationId xmlns:a16="http://schemas.microsoft.com/office/drawing/2014/main" id="{0D0C171A-F827-A54F-A5F4-71AC7F575D5A}"/>
              </a:ext>
            </a:extLst>
          </p:cNvPr>
          <p:cNvGrpSpPr/>
          <p:nvPr/>
        </p:nvGrpSpPr>
        <p:grpSpPr>
          <a:xfrm>
            <a:off x="2669716" y="5987441"/>
            <a:ext cx="3985953" cy="653053"/>
            <a:chOff x="2669716" y="5987441"/>
            <a:chExt cx="3985953" cy="653053"/>
          </a:xfrm>
        </p:grpSpPr>
        <p:sp>
          <p:nvSpPr>
            <p:cNvPr id="89" name="TextBox 88">
              <a:extLst>
                <a:ext uri="{FF2B5EF4-FFF2-40B4-BE49-F238E27FC236}">
                  <a16:creationId xmlns:a16="http://schemas.microsoft.com/office/drawing/2014/main" id="{7BD2876C-B26C-B840-8C48-0C829E80E5DF}"/>
                </a:ext>
              </a:extLst>
            </p:cNvPr>
            <p:cNvSpPr txBox="1"/>
            <p:nvPr/>
          </p:nvSpPr>
          <p:spPr>
            <a:xfrm>
              <a:off x="2669716" y="5987441"/>
              <a:ext cx="1354435" cy="307777"/>
            </a:xfrm>
            <a:prstGeom prst="rect">
              <a:avLst/>
            </a:prstGeom>
            <a:noFill/>
          </p:spPr>
          <p:txBody>
            <a:bodyPr wrap="square" rtlCol="0">
              <a:spAutoFit/>
            </a:bodyPr>
            <a:lstStyle/>
            <a:p>
              <a:r>
                <a:rPr lang="en-US" sz="1400" dirty="0">
                  <a:solidFill>
                    <a:srgbClr val="915023"/>
                  </a:solidFill>
                  <a:latin typeface="Papyrus" panose="020B0602040200020303" pitchFamily="34" charset="77"/>
                </a:rPr>
                <a:t>  4. Marketing</a:t>
              </a:r>
            </a:p>
          </p:txBody>
        </p:sp>
        <p:sp>
          <p:nvSpPr>
            <p:cNvPr id="121" name="TextBox 120">
              <a:extLst>
                <a:ext uri="{FF2B5EF4-FFF2-40B4-BE49-F238E27FC236}">
                  <a16:creationId xmlns:a16="http://schemas.microsoft.com/office/drawing/2014/main" id="{D36919D6-EB63-844D-A236-A39049CFEF10}"/>
                </a:ext>
              </a:extLst>
            </p:cNvPr>
            <p:cNvSpPr txBox="1"/>
            <p:nvPr/>
          </p:nvSpPr>
          <p:spPr>
            <a:xfrm>
              <a:off x="2761087" y="6224996"/>
              <a:ext cx="3894582" cy="415498"/>
            </a:xfrm>
            <a:prstGeom prst="rect">
              <a:avLst/>
            </a:prstGeom>
            <a:noFill/>
          </p:spPr>
          <p:txBody>
            <a:bodyPr wrap="square" rtlCol="0">
              <a:spAutoFit/>
            </a:bodyPr>
            <a:lstStyle/>
            <a:p>
              <a:r>
                <a:rPr lang="en-US" sz="1050" dirty="0">
                  <a:solidFill>
                    <a:srgbClr val="C5AB58"/>
                  </a:solidFill>
                </a:rPr>
                <a:t>FARMERS SELL THE BEANS TO AGENTS, WHO BRING THE PRODUCT TO AN EXPORTING COMPANY</a:t>
              </a:r>
            </a:p>
          </p:txBody>
        </p:sp>
      </p:grpSp>
      <p:grpSp>
        <p:nvGrpSpPr>
          <p:cNvPr id="19" name="Group 18">
            <a:extLst>
              <a:ext uri="{FF2B5EF4-FFF2-40B4-BE49-F238E27FC236}">
                <a16:creationId xmlns:a16="http://schemas.microsoft.com/office/drawing/2014/main" id="{CCBC31A6-9643-6440-A8D8-E344A87D995F}"/>
              </a:ext>
            </a:extLst>
          </p:cNvPr>
          <p:cNvGrpSpPr/>
          <p:nvPr/>
        </p:nvGrpSpPr>
        <p:grpSpPr>
          <a:xfrm>
            <a:off x="4509317" y="4350380"/>
            <a:ext cx="2442372" cy="1360382"/>
            <a:chOff x="4509317" y="4350380"/>
            <a:chExt cx="2442372" cy="1360382"/>
          </a:xfrm>
        </p:grpSpPr>
        <p:sp>
          <p:nvSpPr>
            <p:cNvPr id="90" name="TextBox 89">
              <a:extLst>
                <a:ext uri="{FF2B5EF4-FFF2-40B4-BE49-F238E27FC236}">
                  <a16:creationId xmlns:a16="http://schemas.microsoft.com/office/drawing/2014/main" id="{973DB879-8C54-7740-BAD2-380FCD47BCA0}"/>
                </a:ext>
              </a:extLst>
            </p:cNvPr>
            <p:cNvSpPr txBox="1"/>
            <p:nvPr/>
          </p:nvSpPr>
          <p:spPr>
            <a:xfrm>
              <a:off x="4509317" y="4350380"/>
              <a:ext cx="2442372" cy="307777"/>
            </a:xfrm>
            <a:prstGeom prst="rect">
              <a:avLst/>
            </a:prstGeom>
            <a:noFill/>
          </p:spPr>
          <p:txBody>
            <a:bodyPr wrap="square" rtlCol="0">
              <a:spAutoFit/>
            </a:bodyPr>
            <a:lstStyle/>
            <a:p>
              <a:r>
                <a:rPr lang="en-US" sz="1400" dirty="0">
                  <a:solidFill>
                    <a:srgbClr val="915023"/>
                  </a:solidFill>
                  <a:latin typeface="Papyrus" panose="020B0602040200020303" pitchFamily="34" charset="77"/>
                </a:rPr>
                <a:t>  5. Packing &amp; Transporting</a:t>
              </a:r>
            </a:p>
          </p:txBody>
        </p:sp>
        <p:sp>
          <p:nvSpPr>
            <p:cNvPr id="123" name="TextBox 122">
              <a:extLst>
                <a:ext uri="{FF2B5EF4-FFF2-40B4-BE49-F238E27FC236}">
                  <a16:creationId xmlns:a16="http://schemas.microsoft.com/office/drawing/2014/main" id="{D829E9A4-87E9-174D-8FAB-5485D3A23CBB}"/>
                </a:ext>
              </a:extLst>
            </p:cNvPr>
            <p:cNvSpPr txBox="1"/>
            <p:nvPr/>
          </p:nvSpPr>
          <p:spPr>
            <a:xfrm>
              <a:off x="4580454" y="4648933"/>
              <a:ext cx="2274546" cy="1061829"/>
            </a:xfrm>
            <a:prstGeom prst="rect">
              <a:avLst/>
            </a:prstGeom>
            <a:noFill/>
          </p:spPr>
          <p:txBody>
            <a:bodyPr wrap="square" rtlCol="0">
              <a:spAutoFit/>
            </a:bodyPr>
            <a:lstStyle/>
            <a:p>
              <a:r>
                <a:rPr lang="en-US" sz="1050" dirty="0">
                  <a:solidFill>
                    <a:srgbClr val="C5AB58"/>
                  </a:solidFill>
                </a:rPr>
                <a:t>BEANS ARE LOADED ONTO SHIPS, TRANSPORTING THEM AROUND THE WORLD. THE COCOA IS STORED UNTIL REQUESTED BY THE PROCESSOR OR MANUFACTURER.</a:t>
              </a:r>
            </a:p>
          </p:txBody>
        </p:sp>
      </p:grpSp>
      <p:grpSp>
        <p:nvGrpSpPr>
          <p:cNvPr id="20" name="Group 19">
            <a:extLst>
              <a:ext uri="{FF2B5EF4-FFF2-40B4-BE49-F238E27FC236}">
                <a16:creationId xmlns:a16="http://schemas.microsoft.com/office/drawing/2014/main" id="{14A1A6A5-BD79-9748-97AC-A4EEC59332DE}"/>
              </a:ext>
            </a:extLst>
          </p:cNvPr>
          <p:cNvGrpSpPr/>
          <p:nvPr/>
        </p:nvGrpSpPr>
        <p:grpSpPr>
          <a:xfrm>
            <a:off x="7252006" y="5097762"/>
            <a:ext cx="2359138" cy="1312464"/>
            <a:chOff x="7252006" y="5097762"/>
            <a:chExt cx="2359138" cy="1312464"/>
          </a:xfrm>
        </p:grpSpPr>
        <p:sp>
          <p:nvSpPr>
            <p:cNvPr id="107" name="TextBox 106">
              <a:extLst>
                <a:ext uri="{FF2B5EF4-FFF2-40B4-BE49-F238E27FC236}">
                  <a16:creationId xmlns:a16="http://schemas.microsoft.com/office/drawing/2014/main" id="{8DA0AF32-7639-1840-AF3C-4EC8BC47FE83}"/>
                </a:ext>
              </a:extLst>
            </p:cNvPr>
            <p:cNvSpPr txBox="1"/>
            <p:nvPr/>
          </p:nvSpPr>
          <p:spPr>
            <a:xfrm>
              <a:off x="7252006" y="5097762"/>
              <a:ext cx="2359138" cy="307777"/>
            </a:xfrm>
            <a:prstGeom prst="rect">
              <a:avLst/>
            </a:prstGeom>
            <a:noFill/>
          </p:spPr>
          <p:txBody>
            <a:bodyPr wrap="square" rtlCol="0">
              <a:spAutoFit/>
            </a:bodyPr>
            <a:lstStyle/>
            <a:p>
              <a:r>
                <a:rPr lang="en-US" sz="1400" dirty="0">
                  <a:solidFill>
                    <a:srgbClr val="915023"/>
                  </a:solidFill>
                  <a:latin typeface="Papyrus" panose="020B0602040200020303" pitchFamily="34" charset="77"/>
                </a:rPr>
                <a:t>     6. Roasting &amp; Grinding</a:t>
              </a:r>
            </a:p>
          </p:txBody>
        </p:sp>
        <p:sp>
          <p:nvSpPr>
            <p:cNvPr id="129" name="TextBox 128">
              <a:extLst>
                <a:ext uri="{FF2B5EF4-FFF2-40B4-BE49-F238E27FC236}">
                  <a16:creationId xmlns:a16="http://schemas.microsoft.com/office/drawing/2014/main" id="{11F55A9A-25FF-EC49-95DD-A06AEE253451}"/>
                </a:ext>
              </a:extLst>
            </p:cNvPr>
            <p:cNvSpPr txBox="1"/>
            <p:nvPr/>
          </p:nvSpPr>
          <p:spPr>
            <a:xfrm>
              <a:off x="7424835" y="5348397"/>
              <a:ext cx="1983777" cy="1061829"/>
            </a:xfrm>
            <a:prstGeom prst="rect">
              <a:avLst/>
            </a:prstGeom>
            <a:noFill/>
          </p:spPr>
          <p:txBody>
            <a:bodyPr wrap="square" rtlCol="0">
              <a:spAutoFit/>
            </a:bodyPr>
            <a:lstStyle/>
            <a:p>
              <a:pPr algn="r"/>
              <a:r>
                <a:rPr lang="en-GB" sz="1050" dirty="0">
                  <a:solidFill>
                    <a:srgbClr val="C5AB58"/>
                  </a:solidFill>
                </a:rPr>
                <a:t>BEANS ARE SHELLED AND ROASTED, THEN THE INSIDE OF THE BEAN IS GROUNDED INTO A PASTE. THE HEAT MELTS THE COCOA BUTTER INTO A “COCOA LIQUOR”</a:t>
              </a:r>
              <a:endParaRPr lang="en-US" sz="1050" dirty="0">
                <a:solidFill>
                  <a:srgbClr val="C5AB58"/>
                </a:solidFill>
              </a:endParaRPr>
            </a:p>
          </p:txBody>
        </p:sp>
      </p:grpSp>
      <p:grpSp>
        <p:nvGrpSpPr>
          <p:cNvPr id="21" name="Group 20">
            <a:extLst>
              <a:ext uri="{FF2B5EF4-FFF2-40B4-BE49-F238E27FC236}">
                <a16:creationId xmlns:a16="http://schemas.microsoft.com/office/drawing/2014/main" id="{8B648F5E-6776-B24F-9F81-CB4DED6A271C}"/>
              </a:ext>
            </a:extLst>
          </p:cNvPr>
          <p:cNvGrpSpPr/>
          <p:nvPr/>
        </p:nvGrpSpPr>
        <p:grpSpPr>
          <a:xfrm>
            <a:off x="7191459" y="2014669"/>
            <a:ext cx="1895624" cy="1454085"/>
            <a:chOff x="7191459" y="2014669"/>
            <a:chExt cx="1895624" cy="1454085"/>
          </a:xfrm>
        </p:grpSpPr>
        <p:sp>
          <p:nvSpPr>
            <p:cNvPr id="108" name="TextBox 107">
              <a:extLst>
                <a:ext uri="{FF2B5EF4-FFF2-40B4-BE49-F238E27FC236}">
                  <a16:creationId xmlns:a16="http://schemas.microsoft.com/office/drawing/2014/main" id="{F87A2048-9ED0-0D42-937E-96E5599CD252}"/>
                </a:ext>
              </a:extLst>
            </p:cNvPr>
            <p:cNvSpPr txBox="1"/>
            <p:nvPr/>
          </p:nvSpPr>
          <p:spPr>
            <a:xfrm>
              <a:off x="7191459" y="2014669"/>
              <a:ext cx="1401646" cy="307777"/>
            </a:xfrm>
            <a:prstGeom prst="rect">
              <a:avLst/>
            </a:prstGeom>
            <a:noFill/>
          </p:spPr>
          <p:txBody>
            <a:bodyPr wrap="square" rtlCol="0">
              <a:spAutoFit/>
            </a:bodyPr>
            <a:lstStyle/>
            <a:p>
              <a:r>
                <a:rPr lang="en-US" sz="1400" dirty="0">
                  <a:solidFill>
                    <a:srgbClr val="915023"/>
                  </a:solidFill>
                  <a:latin typeface="Papyrus" panose="020B0602040200020303" pitchFamily="34" charset="77"/>
                </a:rPr>
                <a:t> 7. Pressing</a:t>
              </a:r>
            </a:p>
          </p:txBody>
        </p:sp>
        <p:sp>
          <p:nvSpPr>
            <p:cNvPr id="131" name="TextBox 130">
              <a:extLst>
                <a:ext uri="{FF2B5EF4-FFF2-40B4-BE49-F238E27FC236}">
                  <a16:creationId xmlns:a16="http://schemas.microsoft.com/office/drawing/2014/main" id="{C336109F-4E50-104B-BAF9-1A3E65664EFC}"/>
                </a:ext>
              </a:extLst>
            </p:cNvPr>
            <p:cNvSpPr txBox="1"/>
            <p:nvPr/>
          </p:nvSpPr>
          <p:spPr>
            <a:xfrm>
              <a:off x="7192107" y="2245342"/>
              <a:ext cx="1894976" cy="1223412"/>
            </a:xfrm>
            <a:prstGeom prst="rect">
              <a:avLst/>
            </a:prstGeom>
            <a:noFill/>
          </p:spPr>
          <p:txBody>
            <a:bodyPr wrap="square" rtlCol="0">
              <a:spAutoFit/>
            </a:bodyPr>
            <a:lstStyle/>
            <a:p>
              <a:r>
                <a:rPr lang="en-GB" sz="1050" dirty="0">
                  <a:solidFill>
                    <a:srgbClr val="C5AB58"/>
                  </a:solidFill>
                </a:rPr>
                <a:t>PRESSING SEPARATES LIQUOR INTO COCOA BUTTER AND COCOA CAKES, COCOA CAKES CAN BE SOLD AS IS OR GROUND INTO A FINE POWDER</a:t>
              </a:r>
              <a:endParaRPr lang="en-US" sz="1050" dirty="0">
                <a:solidFill>
                  <a:srgbClr val="C5AB58"/>
                </a:solidFill>
              </a:endParaRPr>
            </a:p>
          </p:txBody>
        </p:sp>
      </p:grpSp>
      <p:pic>
        <p:nvPicPr>
          <p:cNvPr id="73" name="Graphic 72" descr="Circle with left arrow outline">
            <a:hlinkClick r:id="rId18" action="ppaction://hlinksldjump"/>
            <a:extLst>
              <a:ext uri="{FF2B5EF4-FFF2-40B4-BE49-F238E27FC236}">
                <a16:creationId xmlns:a16="http://schemas.microsoft.com/office/drawing/2014/main" id="{CEDDA1F3-773B-BA4C-9DC4-8209857F14B7}"/>
              </a:ext>
            </a:extLst>
          </p:cNvPr>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10554911" y="5960103"/>
            <a:ext cx="839150" cy="839150"/>
          </a:xfrm>
          <a:prstGeom prst="rect">
            <a:avLst/>
          </a:prstGeom>
        </p:spPr>
      </p:pic>
      <p:pic>
        <p:nvPicPr>
          <p:cNvPr id="74" name="Picture 73">
            <a:extLst>
              <a:ext uri="{FF2B5EF4-FFF2-40B4-BE49-F238E27FC236}">
                <a16:creationId xmlns:a16="http://schemas.microsoft.com/office/drawing/2014/main" id="{046D2AE2-F3FF-514E-B004-A78B7F543C13}"/>
              </a:ext>
            </a:extLst>
          </p:cNvPr>
          <p:cNvPicPr>
            <a:picLocks noChangeAspect="1"/>
          </p:cNvPicPr>
          <p:nvPr/>
        </p:nvPicPr>
        <p:blipFill>
          <a:blip r:embed="rId21"/>
          <a:stretch>
            <a:fillRect/>
          </a:stretch>
        </p:blipFill>
        <p:spPr>
          <a:xfrm>
            <a:off x="688191" y="436511"/>
            <a:ext cx="694140" cy="759744"/>
          </a:xfrm>
          <a:prstGeom prst="rect">
            <a:avLst/>
          </a:prstGeom>
        </p:spPr>
      </p:pic>
      <p:grpSp>
        <p:nvGrpSpPr>
          <p:cNvPr id="23" name="Group 22">
            <a:extLst>
              <a:ext uri="{FF2B5EF4-FFF2-40B4-BE49-F238E27FC236}">
                <a16:creationId xmlns:a16="http://schemas.microsoft.com/office/drawing/2014/main" id="{28A33879-3FCB-3B48-A5DA-4121F735FCB8}"/>
              </a:ext>
            </a:extLst>
          </p:cNvPr>
          <p:cNvGrpSpPr/>
          <p:nvPr/>
        </p:nvGrpSpPr>
        <p:grpSpPr>
          <a:xfrm>
            <a:off x="3448787" y="2502587"/>
            <a:ext cx="2983179" cy="1003248"/>
            <a:chOff x="3448787" y="2502587"/>
            <a:chExt cx="2983179" cy="1003248"/>
          </a:xfrm>
        </p:grpSpPr>
        <p:sp>
          <p:nvSpPr>
            <p:cNvPr id="70" name="TextBox 69">
              <a:extLst>
                <a:ext uri="{FF2B5EF4-FFF2-40B4-BE49-F238E27FC236}">
                  <a16:creationId xmlns:a16="http://schemas.microsoft.com/office/drawing/2014/main" id="{8AA9C011-F459-194C-A796-EFD9244C762D}"/>
                </a:ext>
              </a:extLst>
            </p:cNvPr>
            <p:cNvSpPr txBox="1"/>
            <p:nvPr/>
          </p:nvSpPr>
          <p:spPr>
            <a:xfrm>
              <a:off x="3471037" y="2502587"/>
              <a:ext cx="2394028" cy="307777"/>
            </a:xfrm>
            <a:prstGeom prst="rect">
              <a:avLst/>
            </a:prstGeom>
            <a:noFill/>
          </p:spPr>
          <p:txBody>
            <a:bodyPr wrap="square" rtlCol="0">
              <a:spAutoFit/>
            </a:bodyPr>
            <a:lstStyle/>
            <a:p>
              <a:r>
                <a:rPr lang="en-US" sz="1400" dirty="0">
                  <a:solidFill>
                    <a:srgbClr val="915023"/>
                  </a:solidFill>
                  <a:latin typeface="Papyrus" panose="020B0602040200020303" pitchFamily="34" charset="77"/>
                </a:rPr>
                <a:t>8. Chocolate Making</a:t>
              </a:r>
            </a:p>
          </p:txBody>
        </p:sp>
        <p:sp>
          <p:nvSpPr>
            <p:cNvPr id="71" name="TextBox 70">
              <a:extLst>
                <a:ext uri="{FF2B5EF4-FFF2-40B4-BE49-F238E27FC236}">
                  <a16:creationId xmlns:a16="http://schemas.microsoft.com/office/drawing/2014/main" id="{5F05BB55-EDE8-664E-9E2D-352FACE0903C}"/>
                </a:ext>
              </a:extLst>
            </p:cNvPr>
            <p:cNvSpPr txBox="1"/>
            <p:nvPr/>
          </p:nvSpPr>
          <p:spPr>
            <a:xfrm>
              <a:off x="3448787" y="2767171"/>
              <a:ext cx="2983179" cy="738664"/>
            </a:xfrm>
            <a:prstGeom prst="rect">
              <a:avLst/>
            </a:prstGeom>
            <a:noFill/>
          </p:spPr>
          <p:txBody>
            <a:bodyPr wrap="square" rtlCol="0">
              <a:spAutoFit/>
            </a:bodyPr>
            <a:lstStyle/>
            <a:p>
              <a:r>
                <a:rPr lang="en-GB" sz="1050" dirty="0">
                  <a:solidFill>
                    <a:srgbClr val="C5AB58"/>
                  </a:solidFill>
                </a:rPr>
                <a:t>COCOA LIQUOR IS MIXED WITH COCOA BUTTER, SUGAR, AND IN SOME CASES MILK. THIS CAN THEN BE MOULDED AND SOLD IN MANY WAYS</a:t>
              </a:r>
              <a:endParaRPr lang="en-US" sz="1050" dirty="0">
                <a:solidFill>
                  <a:srgbClr val="C5AB58"/>
                </a:solidFill>
              </a:endParaRPr>
            </a:p>
          </p:txBody>
        </p:sp>
      </p:grpSp>
      <p:pic>
        <p:nvPicPr>
          <p:cNvPr id="3" name="Picture 2">
            <a:extLst>
              <a:ext uri="{FF2B5EF4-FFF2-40B4-BE49-F238E27FC236}">
                <a16:creationId xmlns:a16="http://schemas.microsoft.com/office/drawing/2014/main" id="{88BCC497-4927-624C-A539-B45DA27D080C}"/>
              </a:ext>
            </a:extLst>
          </p:cNvPr>
          <p:cNvPicPr>
            <a:picLocks noChangeAspect="1"/>
          </p:cNvPicPr>
          <p:nvPr/>
        </p:nvPicPr>
        <p:blipFill rotWithShape="1">
          <a:blip r:embed="rId22"/>
          <a:srcRect t="3289"/>
          <a:stretch/>
        </p:blipFill>
        <p:spPr>
          <a:xfrm>
            <a:off x="1756678" y="1865444"/>
            <a:ext cx="826863" cy="1271083"/>
          </a:xfrm>
          <a:prstGeom prst="rect">
            <a:avLst/>
          </a:prstGeom>
        </p:spPr>
      </p:pic>
      <p:pic>
        <p:nvPicPr>
          <p:cNvPr id="8" name="Picture 7">
            <a:extLst>
              <a:ext uri="{FF2B5EF4-FFF2-40B4-BE49-F238E27FC236}">
                <a16:creationId xmlns:a16="http://schemas.microsoft.com/office/drawing/2014/main" id="{43EFE999-922C-C74E-8395-3AA21F17978E}"/>
              </a:ext>
            </a:extLst>
          </p:cNvPr>
          <p:cNvPicPr>
            <a:picLocks noChangeAspect="1"/>
          </p:cNvPicPr>
          <p:nvPr/>
        </p:nvPicPr>
        <p:blipFill>
          <a:blip r:embed="rId23"/>
          <a:stretch>
            <a:fillRect/>
          </a:stretch>
        </p:blipFill>
        <p:spPr>
          <a:xfrm>
            <a:off x="335191" y="4566563"/>
            <a:ext cx="788656" cy="591492"/>
          </a:xfrm>
          <a:prstGeom prst="rect">
            <a:avLst/>
          </a:prstGeom>
        </p:spPr>
      </p:pic>
      <p:pic>
        <p:nvPicPr>
          <p:cNvPr id="12" name="Picture 11">
            <a:extLst>
              <a:ext uri="{FF2B5EF4-FFF2-40B4-BE49-F238E27FC236}">
                <a16:creationId xmlns:a16="http://schemas.microsoft.com/office/drawing/2014/main" id="{08FEB6F3-507E-C945-8F33-3F3B2429407A}"/>
              </a:ext>
            </a:extLst>
          </p:cNvPr>
          <p:cNvPicPr>
            <a:picLocks noChangeAspect="1"/>
          </p:cNvPicPr>
          <p:nvPr/>
        </p:nvPicPr>
        <p:blipFill>
          <a:blip r:embed="rId24"/>
          <a:stretch>
            <a:fillRect/>
          </a:stretch>
        </p:blipFill>
        <p:spPr>
          <a:xfrm>
            <a:off x="2897476" y="5199486"/>
            <a:ext cx="849840" cy="738664"/>
          </a:xfrm>
          <a:prstGeom prst="rect">
            <a:avLst/>
          </a:prstGeom>
        </p:spPr>
      </p:pic>
      <p:pic>
        <p:nvPicPr>
          <p:cNvPr id="13" name="Picture 12">
            <a:extLst>
              <a:ext uri="{FF2B5EF4-FFF2-40B4-BE49-F238E27FC236}">
                <a16:creationId xmlns:a16="http://schemas.microsoft.com/office/drawing/2014/main" id="{79EC4D49-0002-7F40-9654-B8EAA97B8C12}"/>
              </a:ext>
            </a:extLst>
          </p:cNvPr>
          <p:cNvPicPr>
            <a:picLocks noChangeAspect="1"/>
          </p:cNvPicPr>
          <p:nvPr/>
        </p:nvPicPr>
        <p:blipFill>
          <a:blip r:embed="rId25"/>
          <a:stretch>
            <a:fillRect/>
          </a:stretch>
        </p:blipFill>
        <p:spPr>
          <a:xfrm>
            <a:off x="4996029" y="3645886"/>
            <a:ext cx="1474445" cy="661332"/>
          </a:xfrm>
          <a:prstGeom prst="rect">
            <a:avLst/>
          </a:prstGeom>
        </p:spPr>
      </p:pic>
      <p:pic>
        <p:nvPicPr>
          <p:cNvPr id="14" name="Picture 13">
            <a:extLst>
              <a:ext uri="{FF2B5EF4-FFF2-40B4-BE49-F238E27FC236}">
                <a16:creationId xmlns:a16="http://schemas.microsoft.com/office/drawing/2014/main" id="{DF72492E-4882-DF4E-BD38-7C32C28C156F}"/>
              </a:ext>
            </a:extLst>
          </p:cNvPr>
          <p:cNvPicPr>
            <a:picLocks noChangeAspect="1"/>
          </p:cNvPicPr>
          <p:nvPr/>
        </p:nvPicPr>
        <p:blipFill rotWithShape="1">
          <a:blip r:embed="rId26"/>
          <a:srcRect b="6193"/>
          <a:stretch/>
        </p:blipFill>
        <p:spPr>
          <a:xfrm>
            <a:off x="7986770" y="4152180"/>
            <a:ext cx="907801" cy="900247"/>
          </a:xfrm>
          <a:prstGeom prst="rect">
            <a:avLst/>
          </a:prstGeom>
        </p:spPr>
      </p:pic>
      <p:pic>
        <p:nvPicPr>
          <p:cNvPr id="15" name="Picture 14">
            <a:extLst>
              <a:ext uri="{FF2B5EF4-FFF2-40B4-BE49-F238E27FC236}">
                <a16:creationId xmlns:a16="http://schemas.microsoft.com/office/drawing/2014/main" id="{2D5D46DA-7D3D-A14C-84F2-57D9A25075AC}"/>
              </a:ext>
            </a:extLst>
          </p:cNvPr>
          <p:cNvPicPr>
            <a:picLocks noChangeAspect="1"/>
          </p:cNvPicPr>
          <p:nvPr/>
        </p:nvPicPr>
        <p:blipFill>
          <a:blip r:embed="rId27"/>
          <a:stretch>
            <a:fillRect/>
          </a:stretch>
        </p:blipFill>
        <p:spPr>
          <a:xfrm>
            <a:off x="8175857" y="1720593"/>
            <a:ext cx="1161280" cy="556514"/>
          </a:xfrm>
          <a:prstGeom prst="rect">
            <a:avLst/>
          </a:prstGeom>
        </p:spPr>
      </p:pic>
      <p:pic>
        <p:nvPicPr>
          <p:cNvPr id="16" name="Picture 15">
            <a:extLst>
              <a:ext uri="{FF2B5EF4-FFF2-40B4-BE49-F238E27FC236}">
                <a16:creationId xmlns:a16="http://schemas.microsoft.com/office/drawing/2014/main" id="{E00D64C8-41FB-044C-A493-FDFE63FF99DF}"/>
              </a:ext>
            </a:extLst>
          </p:cNvPr>
          <p:cNvPicPr>
            <a:picLocks noChangeAspect="1"/>
          </p:cNvPicPr>
          <p:nvPr/>
        </p:nvPicPr>
        <p:blipFill>
          <a:blip r:embed="rId28"/>
          <a:stretch>
            <a:fillRect/>
          </a:stretch>
        </p:blipFill>
        <p:spPr>
          <a:xfrm>
            <a:off x="3824444" y="1710104"/>
            <a:ext cx="966920" cy="746064"/>
          </a:xfrm>
          <a:prstGeom prst="rect">
            <a:avLst/>
          </a:prstGeom>
        </p:spPr>
      </p:pic>
      <p:cxnSp>
        <p:nvCxnSpPr>
          <p:cNvPr id="116" name="Curved Connector 115">
            <a:extLst>
              <a:ext uri="{FF2B5EF4-FFF2-40B4-BE49-F238E27FC236}">
                <a16:creationId xmlns:a16="http://schemas.microsoft.com/office/drawing/2014/main" id="{F9B8D5F0-0854-8643-AE9C-F15E57C7CF69}"/>
              </a:ext>
            </a:extLst>
          </p:cNvPr>
          <p:cNvCxnSpPr>
            <a:cxnSpLocks/>
            <a:stCxn id="41" idx="3"/>
            <a:endCxn id="85" idx="1"/>
          </p:cNvCxnSpPr>
          <p:nvPr/>
        </p:nvCxnSpPr>
        <p:spPr>
          <a:xfrm>
            <a:off x="1349984" y="1783602"/>
            <a:ext cx="374274" cy="1594203"/>
          </a:xfrm>
          <a:prstGeom prst="curvedConnector3">
            <a:avLst>
              <a:gd name="adj1" fmla="val 68555"/>
            </a:avLst>
          </a:prstGeom>
          <a:ln w="25400">
            <a:solidFill>
              <a:srgbClr val="C5AB58"/>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18" name="Curved Connector 117">
            <a:extLst>
              <a:ext uri="{FF2B5EF4-FFF2-40B4-BE49-F238E27FC236}">
                <a16:creationId xmlns:a16="http://schemas.microsoft.com/office/drawing/2014/main" id="{D20FE93F-0956-8441-BBB9-E2ABE302112F}"/>
              </a:ext>
            </a:extLst>
          </p:cNvPr>
          <p:cNvCxnSpPr>
            <a:cxnSpLocks/>
            <a:stCxn id="85" idx="3"/>
          </p:cNvCxnSpPr>
          <p:nvPr/>
        </p:nvCxnSpPr>
        <p:spPr>
          <a:xfrm flipH="1">
            <a:off x="1703454" y="3377805"/>
            <a:ext cx="1326304" cy="1696808"/>
          </a:xfrm>
          <a:prstGeom prst="curvedConnector4">
            <a:avLst>
              <a:gd name="adj1" fmla="val -17236"/>
              <a:gd name="adj2" fmla="val 54535"/>
            </a:avLst>
          </a:prstGeom>
          <a:ln w="25400">
            <a:solidFill>
              <a:srgbClr val="C5AB58"/>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24" name="Curved Connector 123">
            <a:extLst>
              <a:ext uri="{FF2B5EF4-FFF2-40B4-BE49-F238E27FC236}">
                <a16:creationId xmlns:a16="http://schemas.microsoft.com/office/drawing/2014/main" id="{9ECA5A07-F78D-E245-8CC0-A2D437D62A97}"/>
              </a:ext>
            </a:extLst>
          </p:cNvPr>
          <p:cNvCxnSpPr>
            <a:cxnSpLocks/>
            <a:stCxn id="87" idx="3"/>
            <a:endCxn id="89" idx="1"/>
          </p:cNvCxnSpPr>
          <p:nvPr/>
        </p:nvCxnSpPr>
        <p:spPr>
          <a:xfrm>
            <a:off x="2332660" y="5356858"/>
            <a:ext cx="337056" cy="784472"/>
          </a:xfrm>
          <a:prstGeom prst="curvedConnector3">
            <a:avLst>
              <a:gd name="adj1" fmla="val 50000"/>
            </a:avLst>
          </a:prstGeom>
          <a:ln w="25400">
            <a:solidFill>
              <a:srgbClr val="C5AB58"/>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26" name="Curved Connector 125">
            <a:extLst>
              <a:ext uri="{FF2B5EF4-FFF2-40B4-BE49-F238E27FC236}">
                <a16:creationId xmlns:a16="http://schemas.microsoft.com/office/drawing/2014/main" id="{DCEE38C4-DCBB-1C4F-AF6F-805EC67FFA00}"/>
              </a:ext>
            </a:extLst>
          </p:cNvPr>
          <p:cNvCxnSpPr>
            <a:cxnSpLocks/>
            <a:stCxn id="89" idx="3"/>
            <a:endCxn id="90" idx="1"/>
          </p:cNvCxnSpPr>
          <p:nvPr/>
        </p:nvCxnSpPr>
        <p:spPr>
          <a:xfrm flipV="1">
            <a:off x="4024151" y="4504269"/>
            <a:ext cx="485166" cy="1637061"/>
          </a:xfrm>
          <a:prstGeom prst="curvedConnector3">
            <a:avLst>
              <a:gd name="adj1" fmla="val 50000"/>
            </a:avLst>
          </a:prstGeom>
          <a:ln w="25400">
            <a:solidFill>
              <a:srgbClr val="C5AB58"/>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27" name="Curved Connector 126">
            <a:extLst>
              <a:ext uri="{FF2B5EF4-FFF2-40B4-BE49-F238E27FC236}">
                <a16:creationId xmlns:a16="http://schemas.microsoft.com/office/drawing/2014/main" id="{239448DC-D7C5-6845-9747-5976C6505AEC}"/>
              </a:ext>
            </a:extLst>
          </p:cNvPr>
          <p:cNvCxnSpPr>
            <a:cxnSpLocks/>
            <a:stCxn id="90" idx="3"/>
            <a:endCxn id="107" idx="1"/>
          </p:cNvCxnSpPr>
          <p:nvPr/>
        </p:nvCxnSpPr>
        <p:spPr>
          <a:xfrm>
            <a:off x="6951689" y="4504269"/>
            <a:ext cx="300317" cy="747382"/>
          </a:xfrm>
          <a:prstGeom prst="curvedConnector3">
            <a:avLst>
              <a:gd name="adj1" fmla="val 46146"/>
            </a:avLst>
          </a:prstGeom>
          <a:ln w="25400">
            <a:solidFill>
              <a:srgbClr val="C5AB58"/>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34" name="Curved Connector 133">
            <a:extLst>
              <a:ext uri="{FF2B5EF4-FFF2-40B4-BE49-F238E27FC236}">
                <a16:creationId xmlns:a16="http://schemas.microsoft.com/office/drawing/2014/main" id="{A61774BD-CB80-C14B-8399-C095A21C2C9D}"/>
              </a:ext>
            </a:extLst>
          </p:cNvPr>
          <p:cNvCxnSpPr>
            <a:cxnSpLocks/>
            <a:endCxn id="108" idx="1"/>
          </p:cNvCxnSpPr>
          <p:nvPr/>
        </p:nvCxnSpPr>
        <p:spPr>
          <a:xfrm rot="16200000" flipV="1">
            <a:off x="6770215" y="2589803"/>
            <a:ext cx="2843935" cy="2001446"/>
          </a:xfrm>
          <a:prstGeom prst="curvedConnector4">
            <a:avLst>
              <a:gd name="adj1" fmla="val 44038"/>
              <a:gd name="adj2" fmla="val 121253"/>
            </a:avLst>
          </a:prstGeom>
          <a:ln w="25400">
            <a:solidFill>
              <a:srgbClr val="C5AB58"/>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48" name="Curved Connector 147">
            <a:extLst>
              <a:ext uri="{FF2B5EF4-FFF2-40B4-BE49-F238E27FC236}">
                <a16:creationId xmlns:a16="http://schemas.microsoft.com/office/drawing/2014/main" id="{97971D51-9DB1-8B41-A790-8E88332C79B0}"/>
              </a:ext>
            </a:extLst>
          </p:cNvPr>
          <p:cNvCxnSpPr>
            <a:cxnSpLocks/>
            <a:stCxn id="108" idx="0"/>
          </p:cNvCxnSpPr>
          <p:nvPr/>
        </p:nvCxnSpPr>
        <p:spPr>
          <a:xfrm rot="16200000" flipH="1" flipV="1">
            <a:off x="6298483" y="1082199"/>
            <a:ext cx="661330" cy="2526269"/>
          </a:xfrm>
          <a:prstGeom prst="curvedConnector4">
            <a:avLst>
              <a:gd name="adj1" fmla="val -73072"/>
              <a:gd name="adj2" fmla="val 58831"/>
            </a:avLst>
          </a:prstGeom>
          <a:ln w="25400">
            <a:solidFill>
              <a:srgbClr val="C5AB58"/>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177" name="Picture 176">
            <a:extLst>
              <a:ext uri="{FF2B5EF4-FFF2-40B4-BE49-F238E27FC236}">
                <a16:creationId xmlns:a16="http://schemas.microsoft.com/office/drawing/2014/main" id="{0C2F364F-967B-2547-871F-6D5CBDAA421D}"/>
              </a:ext>
            </a:extLst>
          </p:cNvPr>
          <p:cNvPicPr>
            <a:picLocks noChangeAspect="1"/>
          </p:cNvPicPr>
          <p:nvPr/>
        </p:nvPicPr>
        <p:blipFill>
          <a:blip r:embed="rId21"/>
          <a:stretch>
            <a:fillRect/>
          </a:stretch>
        </p:blipFill>
        <p:spPr>
          <a:xfrm>
            <a:off x="8192666" y="436511"/>
            <a:ext cx="694140" cy="759744"/>
          </a:xfrm>
          <a:prstGeom prst="rect">
            <a:avLst/>
          </a:prstGeom>
        </p:spPr>
      </p:pic>
      <p:pic>
        <p:nvPicPr>
          <p:cNvPr id="24" name="Picture 23">
            <a:extLst>
              <a:ext uri="{FF2B5EF4-FFF2-40B4-BE49-F238E27FC236}">
                <a16:creationId xmlns:a16="http://schemas.microsoft.com/office/drawing/2014/main" id="{4E29223B-6A2F-844A-87B7-15A0E170F92C}"/>
              </a:ext>
            </a:extLst>
          </p:cNvPr>
          <p:cNvPicPr>
            <a:picLocks noChangeAspect="1"/>
          </p:cNvPicPr>
          <p:nvPr/>
        </p:nvPicPr>
        <p:blipFill>
          <a:blip r:embed="rId29"/>
          <a:stretch>
            <a:fillRect/>
          </a:stretch>
        </p:blipFill>
        <p:spPr>
          <a:xfrm>
            <a:off x="1838877" y="345447"/>
            <a:ext cx="5988187" cy="1308099"/>
          </a:xfrm>
          <a:prstGeom prst="rect">
            <a:avLst/>
          </a:prstGeom>
        </p:spPr>
      </p:pic>
    </p:spTree>
    <p:extLst>
      <p:ext uri="{BB962C8B-B14F-4D97-AF65-F5344CB8AC3E}">
        <p14:creationId xmlns:p14="http://schemas.microsoft.com/office/powerpoint/2010/main" val="1413509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390" fill="hold"/>
                                        <p:tgtEl>
                                          <p:spTgt spid="22"/>
                                        </p:tgtEl>
                                      </p:cBhvr>
                                    </p:cmd>
                                  </p:childTnLst>
                                </p:cTn>
                              </p:par>
                            </p:childTnLst>
                          </p:cTn>
                        </p:par>
                        <p:par>
                          <p:cTn id="7" fill="hold">
                            <p:stCondLst>
                              <p:cond delay="3390"/>
                            </p:stCondLst>
                            <p:childTnLst>
                              <p:par>
                                <p:cTn id="8" presetID="10" presetClass="entr" presetSubtype="0" fill="hold" nodeType="after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7" name="growing.wav"/>
                                        </p:tgtEl>
                                      </p:cMediaNode>
                                    </p:audio>
                                  </p:sub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4390"/>
                            </p:stCondLst>
                            <p:childTnLst>
                              <p:par>
                                <p:cTn id="15" presetID="22" presetClass="entr" presetSubtype="1" fill="hold" nodeType="afterEffect">
                                  <p:stCondLst>
                                    <p:cond delay="0"/>
                                  </p:stCondLst>
                                  <p:childTnLst>
                                    <p:set>
                                      <p:cBhvr>
                                        <p:cTn id="16" dur="1" fill="hold">
                                          <p:stCondLst>
                                            <p:cond delay="0"/>
                                          </p:stCondLst>
                                        </p:cTn>
                                        <p:tgtEl>
                                          <p:spTgt spid="116"/>
                                        </p:tgtEl>
                                        <p:attrNameLst>
                                          <p:attrName>style.visibility</p:attrName>
                                        </p:attrNameLst>
                                      </p:cBhvr>
                                      <p:to>
                                        <p:strVal val="visible"/>
                                      </p:to>
                                    </p:set>
                                    <p:animEffect transition="in" filter="wipe(up)">
                                      <p:cBhvr>
                                        <p:cTn id="17" dur="5500"/>
                                        <p:tgtEl>
                                          <p:spTgt spid="116"/>
                                        </p:tgtEl>
                                      </p:cBhvr>
                                    </p:animEffect>
                                  </p:childTnLst>
                                </p:cTn>
                              </p:par>
                            </p:childTnLst>
                          </p:cTn>
                        </p:par>
                        <p:par>
                          <p:cTn id="18" fill="hold">
                            <p:stCondLst>
                              <p:cond delay="989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8" name="harvesting.wav"/>
                                        </p:tgtEl>
                                      </p:cMediaNode>
                                    </p:audio>
                                  </p:subTnLst>
                                </p:cTn>
                              </p:par>
                              <p:par>
                                <p:cTn id="22" presetID="22" presetClass="entr" presetSubtype="1" fill="hold" nodeType="withEffect">
                                  <p:stCondLst>
                                    <p:cond delay="0"/>
                                  </p:stCondLst>
                                  <p:childTnLst>
                                    <p:set>
                                      <p:cBhvr>
                                        <p:cTn id="23" dur="1" fill="hold">
                                          <p:stCondLst>
                                            <p:cond delay="0"/>
                                          </p:stCondLst>
                                        </p:cTn>
                                        <p:tgtEl>
                                          <p:spTgt spid="118"/>
                                        </p:tgtEl>
                                        <p:attrNameLst>
                                          <p:attrName>style.visibility</p:attrName>
                                        </p:attrNameLst>
                                      </p:cBhvr>
                                      <p:to>
                                        <p:strVal val="visible"/>
                                      </p:to>
                                    </p:set>
                                    <p:animEffect transition="in" filter="wipe(up)">
                                      <p:cBhvr>
                                        <p:cTn id="24" dur="6500"/>
                                        <p:tgtEl>
                                          <p:spTgt spid="118"/>
                                        </p:tgtEl>
                                      </p:cBhvr>
                                    </p:animEffect>
                                  </p:childTnLst>
                                </p:cTn>
                              </p:par>
                            </p:childTnLst>
                          </p:cTn>
                        </p:par>
                        <p:par>
                          <p:cTn id="25" fill="hold">
                            <p:stCondLst>
                              <p:cond delay="16390"/>
                            </p:stCondLst>
                            <p:childTnLst>
                              <p:par>
                                <p:cTn id="26" presetID="10"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subTnLst>
                                    <p:audio>
                                      <p:cMediaNode>
                                        <p:cTn display="0" masterRel="sameClick">
                                          <p:stCondLst>
                                            <p:cond evt="begin" delay="0">
                                              <p:tn val="29"/>
                                            </p:cond>
                                          </p:stCondLst>
                                          <p:endCondLst>
                                            <p:cond evt="onStopAudio" delay="0">
                                              <p:tgtEl>
                                                <p:sldTgt/>
                                              </p:tgtEl>
                                            </p:cond>
                                          </p:endCondLst>
                                        </p:cTn>
                                        <p:tgtEl>
                                          <p:sndTgt r:embed="rId9" name="fermenting and drying.wav"/>
                                        </p:tgtEl>
                                      </p:cMediaNode>
                                    </p:audio>
                                  </p:subTnLst>
                                </p:cTn>
                              </p:par>
                              <p:par>
                                <p:cTn id="32" presetID="22" presetClass="entr" presetSubtype="1" fill="hold" nodeType="withEffect">
                                  <p:stCondLst>
                                    <p:cond delay="0"/>
                                  </p:stCondLst>
                                  <p:childTnLst>
                                    <p:set>
                                      <p:cBhvr>
                                        <p:cTn id="33" dur="1" fill="hold">
                                          <p:stCondLst>
                                            <p:cond delay="0"/>
                                          </p:stCondLst>
                                        </p:cTn>
                                        <p:tgtEl>
                                          <p:spTgt spid="124"/>
                                        </p:tgtEl>
                                        <p:attrNameLst>
                                          <p:attrName>style.visibility</p:attrName>
                                        </p:attrNameLst>
                                      </p:cBhvr>
                                      <p:to>
                                        <p:strVal val="visible"/>
                                      </p:to>
                                    </p:set>
                                    <p:animEffect transition="in" filter="wipe(up)">
                                      <p:cBhvr>
                                        <p:cTn id="34" dur="10000"/>
                                        <p:tgtEl>
                                          <p:spTgt spid="124"/>
                                        </p:tgtEl>
                                      </p:cBhvr>
                                    </p:animEffect>
                                  </p:childTnLst>
                                </p:cTn>
                              </p:par>
                            </p:childTnLst>
                          </p:cTn>
                        </p:par>
                        <p:par>
                          <p:cTn id="35" fill="hold">
                            <p:stCondLst>
                              <p:cond delay="26390"/>
                            </p:stCondLst>
                            <p:childTnLst>
                              <p:par>
                                <p:cTn id="36" presetID="10" presetClass="entr" presetSubtype="0"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subTnLst>
                                    <p:audio>
                                      <p:cMediaNode>
                                        <p:cTn display="0" masterRel="sameClick">
                                          <p:stCondLst>
                                            <p:cond evt="begin" delay="0">
                                              <p:tn val="36"/>
                                            </p:cond>
                                          </p:stCondLst>
                                          <p:endCondLst>
                                            <p:cond evt="onStopAudio" delay="0">
                                              <p:tgtEl>
                                                <p:sldTgt/>
                                              </p:tgtEl>
                                            </p:cond>
                                          </p:endCondLst>
                                        </p:cTn>
                                        <p:tgtEl>
                                          <p:sndTgt r:embed="rId10" name="marketing.wav"/>
                                        </p:tgtEl>
                                      </p:cMediaNode>
                                    </p:audio>
                                  </p:subTnLst>
                                </p:cTn>
                              </p:par>
                              <p:par>
                                <p:cTn id="39" presetID="10"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par>
                          <p:cTn id="42" fill="hold">
                            <p:stCondLst>
                              <p:cond delay="26890"/>
                            </p:stCondLst>
                            <p:childTnLst>
                              <p:par>
                                <p:cTn id="43" presetID="22" presetClass="entr" presetSubtype="4" fill="hold" nodeType="afterEffect">
                                  <p:stCondLst>
                                    <p:cond delay="0"/>
                                  </p:stCondLst>
                                  <p:childTnLst>
                                    <p:set>
                                      <p:cBhvr>
                                        <p:cTn id="44" dur="1" fill="hold">
                                          <p:stCondLst>
                                            <p:cond delay="0"/>
                                          </p:stCondLst>
                                        </p:cTn>
                                        <p:tgtEl>
                                          <p:spTgt spid="126"/>
                                        </p:tgtEl>
                                        <p:attrNameLst>
                                          <p:attrName>style.visibility</p:attrName>
                                        </p:attrNameLst>
                                      </p:cBhvr>
                                      <p:to>
                                        <p:strVal val="visible"/>
                                      </p:to>
                                    </p:set>
                                    <p:animEffect transition="in" filter="wipe(down)">
                                      <p:cBhvr>
                                        <p:cTn id="45" dur="5000"/>
                                        <p:tgtEl>
                                          <p:spTgt spid="126"/>
                                        </p:tgtEl>
                                      </p:cBhvr>
                                    </p:animEffect>
                                  </p:childTnLst>
                                </p:cTn>
                              </p:par>
                            </p:childTnLst>
                          </p:cTn>
                        </p:par>
                        <p:par>
                          <p:cTn id="46" fill="hold">
                            <p:stCondLst>
                              <p:cond delay="31890"/>
                            </p:stCondLst>
                            <p:childTnLst>
                              <p:par>
                                <p:cTn id="47" presetID="10" presetClass="entr" presetSubtype="0" fill="hold"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subTnLst>
                                    <p:audio>
                                      <p:cMediaNode>
                                        <p:cTn display="0" masterRel="sameClick">
                                          <p:stCondLst>
                                            <p:cond evt="begin" delay="0">
                                              <p:tn val="47"/>
                                            </p:cond>
                                          </p:stCondLst>
                                          <p:endCondLst>
                                            <p:cond evt="onStopAudio" delay="0">
                                              <p:tgtEl>
                                                <p:sldTgt/>
                                              </p:tgtEl>
                                            </p:cond>
                                          </p:endCondLst>
                                        </p:cTn>
                                        <p:tgtEl>
                                          <p:sndTgt r:embed="rId11" name="packing.wav"/>
                                        </p:tgtEl>
                                      </p:cMediaNode>
                                    </p:audio>
                                  </p:subTnLst>
                                </p:cTn>
                              </p:par>
                              <p:par>
                                <p:cTn id="50" presetID="10" presetClass="entr" presetSubtype="0" fill="hold"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par>
                                <p:cTn id="53" presetID="22" presetClass="entr" presetSubtype="1" fill="hold" nodeType="withEffect">
                                  <p:stCondLst>
                                    <p:cond delay="0"/>
                                  </p:stCondLst>
                                  <p:childTnLst>
                                    <p:set>
                                      <p:cBhvr>
                                        <p:cTn id="54" dur="1" fill="hold">
                                          <p:stCondLst>
                                            <p:cond delay="0"/>
                                          </p:stCondLst>
                                        </p:cTn>
                                        <p:tgtEl>
                                          <p:spTgt spid="127"/>
                                        </p:tgtEl>
                                        <p:attrNameLst>
                                          <p:attrName>style.visibility</p:attrName>
                                        </p:attrNameLst>
                                      </p:cBhvr>
                                      <p:to>
                                        <p:strVal val="visible"/>
                                      </p:to>
                                    </p:set>
                                    <p:animEffect transition="in" filter="wipe(up)">
                                      <p:cBhvr>
                                        <p:cTn id="55" dur="10500"/>
                                        <p:tgtEl>
                                          <p:spTgt spid="127"/>
                                        </p:tgtEl>
                                      </p:cBhvr>
                                    </p:animEffect>
                                  </p:childTnLst>
                                </p:cTn>
                              </p:par>
                            </p:childTnLst>
                          </p:cTn>
                        </p:par>
                        <p:par>
                          <p:cTn id="56" fill="hold">
                            <p:stCondLst>
                              <p:cond delay="42390"/>
                            </p:stCondLst>
                            <p:childTnLst>
                              <p:par>
                                <p:cTn id="57" presetID="10" presetClass="entr" presetSubtype="0"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subTnLst>
                                    <p:audio>
                                      <p:cMediaNode>
                                        <p:cTn display="0" masterRel="sameClick">
                                          <p:stCondLst>
                                            <p:cond evt="begin" delay="0">
                                              <p:tn val="57"/>
                                            </p:cond>
                                          </p:stCondLst>
                                          <p:endCondLst>
                                            <p:cond evt="onStopAudio" delay="0">
                                              <p:tgtEl>
                                                <p:sldTgt/>
                                              </p:tgtEl>
                                            </p:cond>
                                          </p:endCondLst>
                                        </p:cTn>
                                        <p:tgtEl>
                                          <p:sndTgt r:embed="rId12" name="roasting.wav"/>
                                        </p:tgtEl>
                                      </p:cMediaNode>
                                    </p:audio>
                                  </p:subTnLst>
                                </p:cTn>
                              </p:par>
                              <p:par>
                                <p:cTn id="60" presetID="10" presetClass="entr" presetSubtype="0" fill="hold" nodeType="with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par>
                                <p:cTn id="63" presetID="22" presetClass="entr" presetSubtype="4" fill="hold" nodeType="withEffect">
                                  <p:stCondLst>
                                    <p:cond delay="0"/>
                                  </p:stCondLst>
                                  <p:childTnLst>
                                    <p:set>
                                      <p:cBhvr>
                                        <p:cTn id="64" dur="1" fill="hold">
                                          <p:stCondLst>
                                            <p:cond delay="0"/>
                                          </p:stCondLst>
                                        </p:cTn>
                                        <p:tgtEl>
                                          <p:spTgt spid="134"/>
                                        </p:tgtEl>
                                        <p:attrNameLst>
                                          <p:attrName>style.visibility</p:attrName>
                                        </p:attrNameLst>
                                      </p:cBhvr>
                                      <p:to>
                                        <p:strVal val="visible"/>
                                      </p:to>
                                    </p:set>
                                    <p:animEffect transition="in" filter="wipe(down)">
                                      <p:cBhvr>
                                        <p:cTn id="65" dur="10000"/>
                                        <p:tgtEl>
                                          <p:spTgt spid="134"/>
                                        </p:tgtEl>
                                      </p:cBhvr>
                                    </p:animEffect>
                                  </p:childTnLst>
                                </p:cTn>
                              </p:par>
                            </p:childTnLst>
                          </p:cTn>
                        </p:par>
                        <p:par>
                          <p:cTn id="66" fill="hold">
                            <p:stCondLst>
                              <p:cond delay="52390"/>
                            </p:stCondLst>
                            <p:childTnLst>
                              <p:par>
                                <p:cTn id="67" presetID="10" presetClass="entr" presetSubtype="0" fill="hold" nodeType="after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500"/>
                                        <p:tgtEl>
                                          <p:spTgt spid="15"/>
                                        </p:tgtEl>
                                      </p:cBhvr>
                                    </p:animEffect>
                                  </p:childTnLst>
                                  <p:subTnLst>
                                    <p:audio>
                                      <p:cMediaNode>
                                        <p:cTn display="0" masterRel="sameClick">
                                          <p:stCondLst>
                                            <p:cond evt="begin" delay="0">
                                              <p:tn val="67"/>
                                            </p:cond>
                                          </p:stCondLst>
                                          <p:endCondLst>
                                            <p:cond evt="onStopAudio" delay="0">
                                              <p:tgtEl>
                                                <p:sldTgt/>
                                              </p:tgtEl>
                                            </p:cond>
                                          </p:endCondLst>
                                        </p:cTn>
                                        <p:tgtEl>
                                          <p:sndTgt r:embed="rId13" name="pressing.wav"/>
                                        </p:tgtEl>
                                      </p:cMediaNode>
                                    </p:audio>
                                  </p:subTnLst>
                                </p:cTn>
                              </p:par>
                              <p:par>
                                <p:cTn id="70" presetID="10" presetClass="entr" presetSubtype="0" fill="hold"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par>
                                <p:cTn id="73" presetID="22" presetClass="entr" presetSubtype="2" fill="hold" nodeType="withEffect">
                                  <p:stCondLst>
                                    <p:cond delay="0"/>
                                  </p:stCondLst>
                                  <p:childTnLst>
                                    <p:set>
                                      <p:cBhvr>
                                        <p:cTn id="74" dur="1" fill="hold">
                                          <p:stCondLst>
                                            <p:cond delay="0"/>
                                          </p:stCondLst>
                                        </p:cTn>
                                        <p:tgtEl>
                                          <p:spTgt spid="148"/>
                                        </p:tgtEl>
                                        <p:attrNameLst>
                                          <p:attrName>style.visibility</p:attrName>
                                        </p:attrNameLst>
                                      </p:cBhvr>
                                      <p:to>
                                        <p:strVal val="visible"/>
                                      </p:to>
                                    </p:set>
                                    <p:animEffect transition="in" filter="wipe(right)">
                                      <p:cBhvr>
                                        <p:cTn id="75" dur="9000"/>
                                        <p:tgtEl>
                                          <p:spTgt spid="148"/>
                                        </p:tgtEl>
                                      </p:cBhvr>
                                    </p:animEffect>
                                  </p:childTnLst>
                                </p:cTn>
                              </p:par>
                            </p:childTnLst>
                          </p:cTn>
                        </p:par>
                        <p:par>
                          <p:cTn id="76" fill="hold">
                            <p:stCondLst>
                              <p:cond delay="61390"/>
                            </p:stCondLst>
                            <p:childTnLst>
                              <p:par>
                                <p:cTn id="77" presetID="10" presetClass="entr" presetSubtype="0" fill="hold" nodeType="after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500"/>
                                        <p:tgtEl>
                                          <p:spTgt spid="16"/>
                                        </p:tgtEl>
                                      </p:cBhvr>
                                    </p:animEffect>
                                  </p:childTnLst>
                                  <p:subTnLst>
                                    <p:audio>
                                      <p:cMediaNode>
                                        <p:cTn display="0" masterRel="sameClick">
                                          <p:stCondLst>
                                            <p:cond evt="begin" delay="0">
                                              <p:tn val="77"/>
                                            </p:cond>
                                          </p:stCondLst>
                                          <p:endCondLst>
                                            <p:cond evt="onStopAudio" delay="0">
                                              <p:tgtEl>
                                                <p:sldTgt/>
                                              </p:tgtEl>
                                            </p:cond>
                                          </p:endCondLst>
                                        </p:cTn>
                                        <p:tgtEl>
                                          <p:sndTgt r:embed="rId14" name="chocolate making.wav"/>
                                        </p:tgtEl>
                                      </p:cMediaNode>
                                    </p:audio>
                                  </p:subTnLst>
                                </p:cTn>
                              </p:par>
                              <p:par>
                                <p:cTn id="80" presetID="10" presetClass="entr" presetSubtype="0" fill="hold" nodeType="with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fade">
                                      <p:cBhvr>
                                        <p:cTn id="82" dur="500"/>
                                        <p:tgtEl>
                                          <p:spTgt spid="23"/>
                                        </p:tgtEl>
                                      </p:cBhvr>
                                    </p:animEffect>
                                  </p:childTnLst>
                                </p:cTn>
                              </p:par>
                            </p:childTnLst>
                          </p:cTn>
                        </p:par>
                        <p:par>
                          <p:cTn id="83" fill="hold">
                            <p:stCondLst>
                              <p:cond delay="61890"/>
                            </p:stCondLst>
                            <p:childTnLst>
                              <p:par>
                                <p:cTn id="84" presetID="42" presetClass="entr" presetSubtype="0" fill="hold" nodeType="afterEffect">
                                  <p:stCondLst>
                                    <p:cond delay="9500"/>
                                  </p:stCondLst>
                                  <p:childTnLst>
                                    <p:set>
                                      <p:cBhvr>
                                        <p:cTn id="85" dur="1" fill="hold">
                                          <p:stCondLst>
                                            <p:cond delay="0"/>
                                          </p:stCondLst>
                                        </p:cTn>
                                        <p:tgtEl>
                                          <p:spTgt spid="73"/>
                                        </p:tgtEl>
                                        <p:attrNameLst>
                                          <p:attrName>style.visibility</p:attrName>
                                        </p:attrNameLst>
                                      </p:cBhvr>
                                      <p:to>
                                        <p:strVal val="visible"/>
                                      </p:to>
                                    </p:set>
                                    <p:animEffect transition="in" filter="fade">
                                      <p:cBhvr>
                                        <p:cTn id="86" dur="500"/>
                                        <p:tgtEl>
                                          <p:spTgt spid="73"/>
                                        </p:tgtEl>
                                      </p:cBhvr>
                                    </p:animEffect>
                                    <p:anim calcmode="lin" valueType="num">
                                      <p:cBhvr>
                                        <p:cTn id="87" dur="500" fill="hold"/>
                                        <p:tgtEl>
                                          <p:spTgt spid="73"/>
                                        </p:tgtEl>
                                        <p:attrNameLst>
                                          <p:attrName>ppt_x</p:attrName>
                                        </p:attrNameLst>
                                      </p:cBhvr>
                                      <p:tavLst>
                                        <p:tav tm="0">
                                          <p:val>
                                            <p:strVal val="#ppt_x"/>
                                          </p:val>
                                        </p:tav>
                                        <p:tav tm="100000">
                                          <p:val>
                                            <p:strVal val="#ppt_x"/>
                                          </p:val>
                                        </p:tav>
                                      </p:tavLst>
                                    </p:anim>
                                    <p:anim calcmode="lin" valueType="num">
                                      <p:cBhvr>
                                        <p:cTn id="88" dur="500" fill="hold"/>
                                        <p:tgtEl>
                                          <p:spTgt spid="7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84"/>
                                            </p:cond>
                                          </p:stCondLst>
                                          <p:endCondLst>
                                            <p:cond evt="onStopAudio" delay="0">
                                              <p:tgtEl>
                                                <p:sldTgt/>
                                              </p:tgtEl>
                                            </p:cond>
                                          </p:endCondLst>
                                        </p:cTn>
                                        <p:tgtEl>
                                          <p:sndTgt r:embed="rId15" name="91926__tim-kahn__d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89" fill="hold" display="0">
                  <p:stCondLst>
                    <p:cond delay="indefinite"/>
                  </p:stCondLst>
                  <p:endCondLst>
                    <p:cond evt="onStopAudio" delay="0">
                      <p:tgtEl>
                        <p:sldTgt/>
                      </p:tgtEl>
                    </p:cond>
                  </p:endCondLst>
                </p:cTn>
                <p:tgtEl>
                  <p:spTgt spid="7"/>
                </p:tgtEl>
              </p:cMediaNode>
            </p:audio>
            <p:audio>
              <p:cMediaNode vol="80000">
                <p:cTn id="90" fill="hold" display="0">
                  <p:stCondLst>
                    <p:cond delay="indefinite"/>
                  </p:stCondLst>
                  <p:endCondLst>
                    <p:cond evt="onStopAudio" delay="0">
                      <p:tgtEl>
                        <p:sldTgt/>
                      </p:tgtEl>
                    </p:cond>
                  </p:endCondLst>
                </p:cTn>
                <p:tgtEl>
                  <p:spTgt spid="2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15023"/>
        </a:solidFill>
        <a:effectLst/>
      </p:bgPr>
    </p:bg>
    <p:spTree>
      <p:nvGrpSpPr>
        <p:cNvPr id="1" name=""/>
        <p:cNvGrpSpPr/>
        <p:nvPr/>
      </p:nvGrpSpPr>
      <p:grpSpPr>
        <a:xfrm>
          <a:off x="0" y="0"/>
          <a:ext cx="0" cy="0"/>
          <a:chOff x="0" y="0"/>
          <a:chExt cx="0" cy="0"/>
        </a:xfrm>
      </p:grpSpPr>
      <p:pic>
        <p:nvPicPr>
          <p:cNvPr id="26" name="Where is choc prod.wav" descr="Where is choc prod.wav">
            <a:hlinkClick r:id="" action="ppaction://media"/>
            <a:extLst>
              <a:ext uri="{FF2B5EF4-FFF2-40B4-BE49-F238E27FC236}">
                <a16:creationId xmlns:a16="http://schemas.microsoft.com/office/drawing/2014/main" id="{71176C63-92EF-4A44-B4B1-AC60E1FDF3FB}"/>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3051904" y="1658076"/>
            <a:ext cx="812800" cy="812800"/>
          </a:xfrm>
          <a:prstGeom prst="rect">
            <a:avLst/>
          </a:prstGeom>
        </p:spPr>
      </p:pic>
      <p:sp>
        <p:nvSpPr>
          <p:cNvPr id="5" name="Rectangle 4">
            <a:extLst>
              <a:ext uri="{FF2B5EF4-FFF2-40B4-BE49-F238E27FC236}">
                <a16:creationId xmlns:a16="http://schemas.microsoft.com/office/drawing/2014/main" id="{6488F790-5007-5E4A-BAD8-EEFE009A2F3F}"/>
              </a:ext>
            </a:extLst>
          </p:cNvPr>
          <p:cNvSpPr/>
          <p:nvPr/>
        </p:nvSpPr>
        <p:spPr>
          <a:xfrm>
            <a:off x="-1" y="0"/>
            <a:ext cx="7704000" cy="6858000"/>
          </a:xfrm>
          <a:prstGeom prst="rect">
            <a:avLst/>
          </a:prstGeom>
          <a:solidFill>
            <a:srgbClr val="4031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1F44205-2961-144D-A000-394F32074442}"/>
              </a:ext>
            </a:extLst>
          </p:cNvPr>
          <p:cNvSpPr/>
          <p:nvPr/>
        </p:nvSpPr>
        <p:spPr>
          <a:xfrm>
            <a:off x="172040" y="180317"/>
            <a:ext cx="7344000" cy="6485700"/>
          </a:xfrm>
          <a:prstGeom prst="rect">
            <a:avLst/>
          </a:prstGeom>
          <a:noFill/>
          <a:ln w="114300" cap="flat" cmpd="tri">
            <a:solidFill>
              <a:srgbClr val="915023">
                <a:alpha val="62000"/>
              </a:srgbClr>
            </a:solidFill>
            <a:prstDash val="solid"/>
            <a:round/>
            <a:extLst>
              <a:ext uri="{C807C97D-BFC1-408E-A445-0C87EB9F89A2}">
                <ask:lineSketchStyleProps xmlns:ask="http://schemas.microsoft.com/office/drawing/2018/sketchyshapes" sd="1219033472">
                  <a:custGeom>
                    <a:avLst/>
                    <a:gdLst>
                      <a:gd name="connsiteX0" fmla="*/ 0 w 8095602"/>
                      <a:gd name="connsiteY0" fmla="*/ 0 h 6563974"/>
                      <a:gd name="connsiteX1" fmla="*/ 8095602 w 8095602"/>
                      <a:gd name="connsiteY1" fmla="*/ 0 h 6563974"/>
                      <a:gd name="connsiteX2" fmla="*/ 8095602 w 8095602"/>
                      <a:gd name="connsiteY2" fmla="*/ 6563974 h 6563974"/>
                      <a:gd name="connsiteX3" fmla="*/ 0 w 8095602"/>
                      <a:gd name="connsiteY3" fmla="*/ 6563974 h 6563974"/>
                      <a:gd name="connsiteX4" fmla="*/ 0 w 8095602"/>
                      <a:gd name="connsiteY4" fmla="*/ 0 h 6563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95602" h="6563974" extrusionOk="0">
                        <a:moveTo>
                          <a:pt x="0" y="0"/>
                        </a:moveTo>
                        <a:cubicBezTo>
                          <a:pt x="2394762" y="118645"/>
                          <a:pt x="6278727" y="116012"/>
                          <a:pt x="8095602" y="0"/>
                        </a:cubicBezTo>
                        <a:cubicBezTo>
                          <a:pt x="7962720" y="2555445"/>
                          <a:pt x="8180553" y="3550589"/>
                          <a:pt x="8095602" y="6563974"/>
                        </a:cubicBezTo>
                        <a:cubicBezTo>
                          <a:pt x="5225188" y="6698574"/>
                          <a:pt x="2764786" y="6406778"/>
                          <a:pt x="0" y="6563974"/>
                        </a:cubicBezTo>
                        <a:cubicBezTo>
                          <a:pt x="-20187" y="3797043"/>
                          <a:pt x="-152480" y="2163389"/>
                          <a:pt x="0" y="0"/>
                        </a:cubicBezTo>
                        <a:close/>
                      </a:path>
                    </a:pathLst>
                  </a:custGeom>
                  <ask:type>
                    <ask:lineSketchNon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E47F724-78ED-A84E-B335-48EB29ACAEEB}"/>
              </a:ext>
            </a:extLst>
          </p:cNvPr>
          <p:cNvPicPr>
            <a:picLocks noChangeAspect="1"/>
          </p:cNvPicPr>
          <p:nvPr/>
        </p:nvPicPr>
        <p:blipFill rotWithShape="1">
          <a:blip r:embed="rId17"/>
          <a:srcRect l="20070" r="-1"/>
          <a:stretch/>
        </p:blipFill>
        <p:spPr>
          <a:xfrm>
            <a:off x="578585" y="1329987"/>
            <a:ext cx="6460785" cy="4941248"/>
          </a:xfrm>
          <a:prstGeom prst="rect">
            <a:avLst/>
          </a:prstGeom>
          <a:ln w="47625" cmpd="dbl">
            <a:solidFill>
              <a:srgbClr val="915023"/>
            </a:solidFill>
          </a:ln>
        </p:spPr>
      </p:pic>
      <p:pic>
        <p:nvPicPr>
          <p:cNvPr id="19" name="Picture 18">
            <a:extLst>
              <a:ext uri="{FF2B5EF4-FFF2-40B4-BE49-F238E27FC236}">
                <a16:creationId xmlns:a16="http://schemas.microsoft.com/office/drawing/2014/main" id="{FDFA14E7-54FC-574A-8E1B-DAF0775DC66C}"/>
              </a:ext>
            </a:extLst>
          </p:cNvPr>
          <p:cNvPicPr>
            <a:picLocks noChangeAspect="1"/>
          </p:cNvPicPr>
          <p:nvPr/>
        </p:nvPicPr>
        <p:blipFill>
          <a:blip r:embed="rId18"/>
          <a:stretch>
            <a:fillRect/>
          </a:stretch>
        </p:blipFill>
        <p:spPr>
          <a:xfrm>
            <a:off x="6285010" y="2585527"/>
            <a:ext cx="443441" cy="682180"/>
          </a:xfrm>
          <a:prstGeom prst="rect">
            <a:avLst/>
          </a:prstGeom>
        </p:spPr>
      </p:pic>
      <p:pic>
        <p:nvPicPr>
          <p:cNvPr id="21" name="Picture 20">
            <a:extLst>
              <a:ext uri="{FF2B5EF4-FFF2-40B4-BE49-F238E27FC236}">
                <a16:creationId xmlns:a16="http://schemas.microsoft.com/office/drawing/2014/main" id="{E8C0C53A-F007-E541-B862-5F9D57FC4DF6}"/>
              </a:ext>
            </a:extLst>
          </p:cNvPr>
          <p:cNvPicPr>
            <a:picLocks noChangeAspect="1"/>
          </p:cNvPicPr>
          <p:nvPr/>
        </p:nvPicPr>
        <p:blipFill>
          <a:blip r:embed="rId19"/>
          <a:stretch>
            <a:fillRect/>
          </a:stretch>
        </p:blipFill>
        <p:spPr>
          <a:xfrm rot="993471">
            <a:off x="6108947" y="3698252"/>
            <a:ext cx="733212" cy="639093"/>
          </a:xfrm>
          <a:prstGeom prst="rect">
            <a:avLst/>
          </a:prstGeom>
        </p:spPr>
      </p:pic>
      <p:sp>
        <p:nvSpPr>
          <p:cNvPr id="50" name="Rectangle 49">
            <a:extLst>
              <a:ext uri="{FF2B5EF4-FFF2-40B4-BE49-F238E27FC236}">
                <a16:creationId xmlns:a16="http://schemas.microsoft.com/office/drawing/2014/main" id="{76614692-C512-674D-AFE4-B55F54035282}"/>
              </a:ext>
            </a:extLst>
          </p:cNvPr>
          <p:cNvSpPr/>
          <p:nvPr/>
        </p:nvSpPr>
        <p:spPr>
          <a:xfrm>
            <a:off x="8570941" y="2565628"/>
            <a:ext cx="2847246" cy="2554545"/>
          </a:xfrm>
          <a:prstGeom prst="rect">
            <a:avLst/>
          </a:prstGeom>
        </p:spPr>
        <p:txBody>
          <a:bodyPr wrap="square">
            <a:spAutoFit/>
          </a:bodyPr>
          <a:lstStyle/>
          <a:p>
            <a:pPr algn="ctr"/>
            <a:r>
              <a:rPr lang="en-GB" sz="2000" dirty="0">
                <a:latin typeface="Papyrus" panose="020B0602040200020303" pitchFamily="34" charset="77"/>
              </a:rPr>
              <a:t>The production of cocoa begins in the tropical regions around the Equator, where the hot and humid climate is well suited for growing cacao </a:t>
            </a:r>
          </a:p>
          <a:p>
            <a:pPr algn="ctr"/>
            <a:r>
              <a:rPr lang="en-GB" sz="2000" dirty="0">
                <a:latin typeface="Papyrus" panose="020B0602040200020303" pitchFamily="34" charset="77"/>
              </a:rPr>
              <a:t>trees.</a:t>
            </a:r>
            <a:endParaRPr lang="en-GB" sz="2000" dirty="0">
              <a:latin typeface="Papyrus" panose="020B0602040200020303" pitchFamily="34" charset="77"/>
              <a:ea typeface="Arial Unicode MS" panose="020B0604020202020204" pitchFamily="34" charset="-128"/>
            </a:endParaRPr>
          </a:p>
        </p:txBody>
      </p:sp>
      <p:pic>
        <p:nvPicPr>
          <p:cNvPr id="62" name="Picture 61">
            <a:extLst>
              <a:ext uri="{FF2B5EF4-FFF2-40B4-BE49-F238E27FC236}">
                <a16:creationId xmlns:a16="http://schemas.microsoft.com/office/drawing/2014/main" id="{AB80CB26-9313-5246-A36E-D3BFDBBE47B8}"/>
              </a:ext>
            </a:extLst>
          </p:cNvPr>
          <p:cNvPicPr>
            <a:picLocks noChangeAspect="1"/>
          </p:cNvPicPr>
          <p:nvPr/>
        </p:nvPicPr>
        <p:blipFill rotWithShape="1">
          <a:blip r:embed="rId20"/>
          <a:srcRect l="10673" r="10040" b="25680"/>
          <a:stretch/>
        </p:blipFill>
        <p:spPr>
          <a:xfrm>
            <a:off x="9431046" y="386331"/>
            <a:ext cx="1183685" cy="368083"/>
          </a:xfrm>
          <a:prstGeom prst="rect">
            <a:avLst/>
          </a:prstGeom>
        </p:spPr>
      </p:pic>
      <p:pic>
        <p:nvPicPr>
          <p:cNvPr id="65" name="Picture 64">
            <a:extLst>
              <a:ext uri="{FF2B5EF4-FFF2-40B4-BE49-F238E27FC236}">
                <a16:creationId xmlns:a16="http://schemas.microsoft.com/office/drawing/2014/main" id="{6D7CCA5A-1A5F-6C4C-8A70-F8D87DFE47A2}"/>
              </a:ext>
            </a:extLst>
          </p:cNvPr>
          <p:cNvPicPr>
            <a:picLocks noChangeAspect="1"/>
          </p:cNvPicPr>
          <p:nvPr/>
        </p:nvPicPr>
        <p:blipFill>
          <a:blip r:embed="rId21"/>
          <a:stretch>
            <a:fillRect/>
          </a:stretch>
        </p:blipFill>
        <p:spPr>
          <a:xfrm>
            <a:off x="9762816" y="1963506"/>
            <a:ext cx="514053" cy="514053"/>
          </a:xfrm>
          <a:prstGeom prst="rect">
            <a:avLst/>
          </a:prstGeom>
        </p:spPr>
      </p:pic>
      <p:grpSp>
        <p:nvGrpSpPr>
          <p:cNvPr id="259" name="Group 258">
            <a:extLst>
              <a:ext uri="{FF2B5EF4-FFF2-40B4-BE49-F238E27FC236}">
                <a16:creationId xmlns:a16="http://schemas.microsoft.com/office/drawing/2014/main" id="{9A27C855-E59B-344B-AB66-01B1D97E1AEE}"/>
              </a:ext>
            </a:extLst>
          </p:cNvPr>
          <p:cNvGrpSpPr/>
          <p:nvPr/>
        </p:nvGrpSpPr>
        <p:grpSpPr>
          <a:xfrm>
            <a:off x="7788247" y="2899938"/>
            <a:ext cx="4466126" cy="718731"/>
            <a:chOff x="7788247" y="2734838"/>
            <a:chExt cx="4466126" cy="718731"/>
          </a:xfrm>
        </p:grpSpPr>
        <p:sp>
          <p:nvSpPr>
            <p:cNvPr id="54" name="TextBox 53">
              <a:extLst>
                <a:ext uri="{FF2B5EF4-FFF2-40B4-BE49-F238E27FC236}">
                  <a16:creationId xmlns:a16="http://schemas.microsoft.com/office/drawing/2014/main" id="{A983DED3-3F20-054D-942C-E18BCD2E3207}"/>
                </a:ext>
              </a:extLst>
            </p:cNvPr>
            <p:cNvSpPr txBox="1"/>
            <p:nvPr/>
          </p:nvSpPr>
          <p:spPr>
            <a:xfrm>
              <a:off x="8047230" y="2734838"/>
              <a:ext cx="1180538" cy="253916"/>
            </a:xfrm>
            <a:prstGeom prst="rect">
              <a:avLst/>
            </a:prstGeom>
            <a:noFill/>
            <a:ln>
              <a:solidFill>
                <a:srgbClr val="C5AB58"/>
              </a:solidFill>
            </a:ln>
            <a:effectLst>
              <a:softEdge rad="88900"/>
            </a:effectLst>
          </p:spPr>
          <p:txBody>
            <a:bodyPr wrap="square" rtlCol="0">
              <a:spAutoFit/>
            </a:bodyPr>
            <a:lstStyle/>
            <a:p>
              <a:r>
                <a:rPr lang="en-US" sz="1050" b="1" dirty="0">
                  <a:latin typeface="Papyrus" panose="020B0602040200020303" pitchFamily="34" charset="77"/>
                </a:rPr>
                <a:t>INDONESIA</a:t>
              </a:r>
              <a:endParaRPr lang="en-US" b="1" dirty="0">
                <a:latin typeface="Papyrus" panose="020B0602040200020303" pitchFamily="34" charset="77"/>
              </a:endParaRPr>
            </a:p>
          </p:txBody>
        </p:sp>
        <p:sp>
          <p:nvSpPr>
            <p:cNvPr id="72" name="Rectangle 71">
              <a:extLst>
                <a:ext uri="{FF2B5EF4-FFF2-40B4-BE49-F238E27FC236}">
                  <a16:creationId xmlns:a16="http://schemas.microsoft.com/office/drawing/2014/main" id="{68CEB491-DFEC-9A40-BBA3-60B26B30B469}"/>
                </a:ext>
              </a:extLst>
            </p:cNvPr>
            <p:cNvSpPr/>
            <p:nvPr/>
          </p:nvSpPr>
          <p:spPr>
            <a:xfrm>
              <a:off x="8046142" y="2853405"/>
              <a:ext cx="4208231" cy="600164"/>
            </a:xfrm>
            <a:prstGeom prst="rect">
              <a:avLst/>
            </a:prstGeom>
          </p:spPr>
          <p:txBody>
            <a:bodyPr wrap="square">
              <a:spAutoFit/>
            </a:bodyPr>
            <a:lstStyle/>
            <a:p>
              <a:r>
                <a:rPr lang="en-GB" sz="1100" dirty="0">
                  <a:latin typeface="ACADEMY ENGRAVED LET PLAIN:1.0" panose="02000000000000000000" pitchFamily="2" charset="0"/>
                </a:rPr>
                <a:t>Cocoa cultivation in Indonesia is a relatively new industry. They barely produced any cocoa until the 1980s. By 2009, cocoa production in the country peaked at 849,875 tons.</a:t>
              </a:r>
              <a:endParaRPr lang="en-GB" sz="1100" dirty="0">
                <a:latin typeface="ACADEMY ENGRAVED LET PLAIN:1.0" panose="02000000000000000000" pitchFamily="2" charset="0"/>
                <a:ea typeface="Times New Roman" panose="02020603050405020304" pitchFamily="18" charset="0"/>
              </a:endParaRPr>
            </a:p>
          </p:txBody>
        </p:sp>
        <p:pic>
          <p:nvPicPr>
            <p:cNvPr id="112" name="Picture 111">
              <a:extLst>
                <a:ext uri="{FF2B5EF4-FFF2-40B4-BE49-F238E27FC236}">
                  <a16:creationId xmlns:a16="http://schemas.microsoft.com/office/drawing/2014/main" id="{78C2D6F8-17AF-4043-A891-39BA8DF9B284}"/>
                </a:ext>
              </a:extLst>
            </p:cNvPr>
            <p:cNvPicPr>
              <a:picLocks noChangeAspect="1"/>
            </p:cNvPicPr>
            <p:nvPr/>
          </p:nvPicPr>
          <p:blipFill>
            <a:blip r:embed="rId22"/>
            <a:stretch>
              <a:fillRect/>
            </a:stretch>
          </p:blipFill>
          <p:spPr>
            <a:xfrm>
              <a:off x="7788247" y="2747717"/>
              <a:ext cx="278692" cy="176974"/>
            </a:xfrm>
            <a:prstGeom prst="rect">
              <a:avLst/>
            </a:prstGeom>
          </p:spPr>
        </p:pic>
      </p:grpSp>
      <p:grpSp>
        <p:nvGrpSpPr>
          <p:cNvPr id="29" name="Group 28">
            <a:extLst>
              <a:ext uri="{FF2B5EF4-FFF2-40B4-BE49-F238E27FC236}">
                <a16:creationId xmlns:a16="http://schemas.microsoft.com/office/drawing/2014/main" id="{1791C10E-7758-D347-8564-F65D2E51E398}"/>
              </a:ext>
            </a:extLst>
          </p:cNvPr>
          <p:cNvGrpSpPr/>
          <p:nvPr/>
        </p:nvGrpSpPr>
        <p:grpSpPr>
          <a:xfrm>
            <a:off x="1308240" y="1596635"/>
            <a:ext cx="6612803" cy="2988218"/>
            <a:chOff x="1308240" y="1596635"/>
            <a:chExt cx="6612803" cy="2988218"/>
          </a:xfrm>
        </p:grpSpPr>
        <p:grpSp>
          <p:nvGrpSpPr>
            <p:cNvPr id="293" name="Group 292">
              <a:extLst>
                <a:ext uri="{FF2B5EF4-FFF2-40B4-BE49-F238E27FC236}">
                  <a16:creationId xmlns:a16="http://schemas.microsoft.com/office/drawing/2014/main" id="{E15B3DEB-ED05-2049-9B6C-47399E3DC984}"/>
                </a:ext>
              </a:extLst>
            </p:cNvPr>
            <p:cNvGrpSpPr/>
            <p:nvPr/>
          </p:nvGrpSpPr>
          <p:grpSpPr>
            <a:xfrm>
              <a:off x="1308240" y="3816462"/>
              <a:ext cx="1180538" cy="768391"/>
              <a:chOff x="1090020" y="3588394"/>
              <a:chExt cx="1180538" cy="768391"/>
            </a:xfrm>
          </p:grpSpPr>
          <p:pic>
            <p:nvPicPr>
              <p:cNvPr id="47" name="Picture 46">
                <a:extLst>
                  <a:ext uri="{FF2B5EF4-FFF2-40B4-BE49-F238E27FC236}">
                    <a16:creationId xmlns:a16="http://schemas.microsoft.com/office/drawing/2014/main" id="{CF14963D-DA32-0B4E-981A-348B32708919}"/>
                  </a:ext>
                </a:extLst>
              </p:cNvPr>
              <p:cNvPicPr>
                <a:picLocks noChangeAspect="1"/>
              </p:cNvPicPr>
              <p:nvPr/>
            </p:nvPicPr>
            <p:blipFill>
              <a:blip r:embed="rId23"/>
              <a:stretch>
                <a:fillRect/>
              </a:stretch>
            </p:blipFill>
            <p:spPr>
              <a:xfrm>
                <a:off x="1467339" y="3588394"/>
                <a:ext cx="425897" cy="515622"/>
              </a:xfrm>
              <a:prstGeom prst="rect">
                <a:avLst/>
              </a:prstGeom>
            </p:spPr>
          </p:pic>
          <p:sp>
            <p:nvSpPr>
              <p:cNvPr id="48" name="TextBox 47">
                <a:extLst>
                  <a:ext uri="{FF2B5EF4-FFF2-40B4-BE49-F238E27FC236}">
                    <a16:creationId xmlns:a16="http://schemas.microsoft.com/office/drawing/2014/main" id="{156EC5D4-055D-DA47-8F06-7D4907E248AE}"/>
                  </a:ext>
                </a:extLst>
              </p:cNvPr>
              <p:cNvSpPr txBox="1"/>
              <p:nvPr/>
            </p:nvSpPr>
            <p:spPr>
              <a:xfrm>
                <a:off x="1090020" y="4100758"/>
                <a:ext cx="1180538" cy="256027"/>
              </a:xfrm>
              <a:prstGeom prst="rect">
                <a:avLst/>
              </a:prstGeom>
              <a:noFill/>
              <a:ln>
                <a:solidFill>
                  <a:srgbClr val="C5AB58"/>
                </a:solidFill>
              </a:ln>
              <a:effectLst>
                <a:softEdge rad="88900"/>
              </a:effectLst>
            </p:spPr>
            <p:txBody>
              <a:bodyPr wrap="square" rtlCol="0">
                <a:spAutoFit/>
              </a:bodyPr>
              <a:lstStyle/>
              <a:p>
                <a:pPr algn="ctr"/>
                <a:r>
                  <a:rPr lang="en-US" sz="800" dirty="0">
                    <a:latin typeface="Papyrus" panose="020B0602040200020303" pitchFamily="34" charset="77"/>
                  </a:rPr>
                  <a:t>BRAZIL</a:t>
                </a:r>
                <a:endParaRPr lang="en-US" sz="1200" dirty="0">
                  <a:latin typeface="Papyrus" panose="020B0602040200020303" pitchFamily="34" charset="77"/>
                </a:endParaRPr>
              </a:p>
            </p:txBody>
          </p:sp>
        </p:grpSp>
        <p:cxnSp>
          <p:nvCxnSpPr>
            <p:cNvPr id="129" name="Curved Connector 128">
              <a:extLst>
                <a:ext uri="{FF2B5EF4-FFF2-40B4-BE49-F238E27FC236}">
                  <a16:creationId xmlns:a16="http://schemas.microsoft.com/office/drawing/2014/main" id="{116D6F10-44C4-104B-8D3D-5ACC41A145C8}"/>
                </a:ext>
              </a:extLst>
            </p:cNvPr>
            <p:cNvCxnSpPr>
              <a:cxnSpLocks/>
              <a:stCxn id="104" idx="2"/>
              <a:endCxn id="47" idx="0"/>
            </p:cNvCxnSpPr>
            <p:nvPr/>
          </p:nvCxnSpPr>
          <p:spPr>
            <a:xfrm rot="5400000">
              <a:off x="3799862" y="-304719"/>
              <a:ext cx="2219828" cy="6022535"/>
            </a:xfrm>
            <a:prstGeom prst="curvedConnector3">
              <a:avLst>
                <a:gd name="adj1" fmla="val 29731"/>
              </a:avLst>
            </a:prstGeom>
            <a:ln w="2540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CF4D0510-472A-2A46-914D-E3A6A1DDE4F6}"/>
              </a:ext>
            </a:extLst>
          </p:cNvPr>
          <p:cNvGrpSpPr/>
          <p:nvPr/>
        </p:nvGrpSpPr>
        <p:grpSpPr>
          <a:xfrm>
            <a:off x="5944874" y="3001303"/>
            <a:ext cx="1843374" cy="1300410"/>
            <a:chOff x="5944874" y="3001303"/>
            <a:chExt cx="1843374" cy="1300410"/>
          </a:xfrm>
        </p:grpSpPr>
        <p:grpSp>
          <p:nvGrpSpPr>
            <p:cNvPr id="302" name="Group 301">
              <a:extLst>
                <a:ext uri="{FF2B5EF4-FFF2-40B4-BE49-F238E27FC236}">
                  <a16:creationId xmlns:a16="http://schemas.microsoft.com/office/drawing/2014/main" id="{CE993FF2-004D-644F-A980-55C850151197}"/>
                </a:ext>
              </a:extLst>
            </p:cNvPr>
            <p:cNvGrpSpPr/>
            <p:nvPr/>
          </p:nvGrpSpPr>
          <p:grpSpPr>
            <a:xfrm>
              <a:off x="5944874" y="3796423"/>
              <a:ext cx="1180538" cy="505290"/>
              <a:chOff x="5944874" y="3796423"/>
              <a:chExt cx="1180538" cy="505290"/>
            </a:xfrm>
          </p:grpSpPr>
          <p:sp>
            <p:nvSpPr>
              <p:cNvPr id="32" name="TextBox 31">
                <a:extLst>
                  <a:ext uri="{FF2B5EF4-FFF2-40B4-BE49-F238E27FC236}">
                    <a16:creationId xmlns:a16="http://schemas.microsoft.com/office/drawing/2014/main" id="{D7C4565E-F9E9-8A4A-BC99-9CC7298BE182}"/>
                  </a:ext>
                </a:extLst>
              </p:cNvPr>
              <p:cNvSpPr txBox="1"/>
              <p:nvPr/>
            </p:nvSpPr>
            <p:spPr>
              <a:xfrm>
                <a:off x="5944874" y="4045686"/>
                <a:ext cx="1180538" cy="256027"/>
              </a:xfrm>
              <a:prstGeom prst="rect">
                <a:avLst/>
              </a:prstGeom>
              <a:noFill/>
              <a:ln>
                <a:solidFill>
                  <a:srgbClr val="C5AB58"/>
                </a:solidFill>
              </a:ln>
              <a:effectLst>
                <a:softEdge rad="88900"/>
              </a:effectLst>
            </p:spPr>
            <p:txBody>
              <a:bodyPr wrap="square" rtlCol="0">
                <a:spAutoFit/>
              </a:bodyPr>
              <a:lstStyle/>
              <a:p>
                <a:pPr algn="ctr"/>
                <a:r>
                  <a:rPr lang="en-US" sz="800" dirty="0">
                    <a:latin typeface="Papyrus" panose="020B0602040200020303" pitchFamily="34" charset="77"/>
                  </a:rPr>
                  <a:t>INDONESIA</a:t>
                </a:r>
                <a:endParaRPr lang="en-US" sz="1200" dirty="0">
                  <a:latin typeface="Papyrus" panose="020B0602040200020303" pitchFamily="34" charset="77"/>
                </a:endParaRPr>
              </a:p>
            </p:txBody>
          </p:sp>
          <p:pic>
            <p:nvPicPr>
              <p:cNvPr id="44" name="Picture 43">
                <a:extLst>
                  <a:ext uri="{FF2B5EF4-FFF2-40B4-BE49-F238E27FC236}">
                    <a16:creationId xmlns:a16="http://schemas.microsoft.com/office/drawing/2014/main" id="{041DDE36-38E5-2048-B3F7-14CF149ACA51}"/>
                  </a:ext>
                </a:extLst>
              </p:cNvPr>
              <p:cNvPicPr>
                <a:picLocks noChangeAspect="1"/>
              </p:cNvPicPr>
              <p:nvPr/>
            </p:nvPicPr>
            <p:blipFill>
              <a:blip r:embed="rId22"/>
              <a:stretch>
                <a:fillRect/>
              </a:stretch>
            </p:blipFill>
            <p:spPr>
              <a:xfrm>
                <a:off x="6351310" y="3796423"/>
                <a:ext cx="377141" cy="239491"/>
              </a:xfrm>
              <a:prstGeom prst="rect">
                <a:avLst/>
              </a:prstGeom>
            </p:spPr>
          </p:pic>
        </p:grpSp>
        <p:cxnSp>
          <p:nvCxnSpPr>
            <p:cNvPr id="159" name="Curved Connector 158">
              <a:extLst>
                <a:ext uri="{FF2B5EF4-FFF2-40B4-BE49-F238E27FC236}">
                  <a16:creationId xmlns:a16="http://schemas.microsoft.com/office/drawing/2014/main" id="{D06D49C4-F1D2-EC4D-94C5-0C8AA70F2003}"/>
                </a:ext>
              </a:extLst>
            </p:cNvPr>
            <p:cNvCxnSpPr>
              <a:cxnSpLocks/>
              <a:stCxn id="112" idx="1"/>
              <a:endCxn id="21" idx="0"/>
            </p:cNvCxnSpPr>
            <p:nvPr/>
          </p:nvCxnSpPr>
          <p:spPr>
            <a:xfrm rot="10800000" flipV="1">
              <a:off x="6566619" y="3001303"/>
              <a:ext cx="1221629" cy="710199"/>
            </a:xfrm>
            <a:prstGeom prst="curvedConnector2">
              <a:avLst/>
            </a:prstGeom>
            <a:ln w="2540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grpSp>
      <p:grpSp>
        <p:nvGrpSpPr>
          <p:cNvPr id="294" name="Group 293">
            <a:extLst>
              <a:ext uri="{FF2B5EF4-FFF2-40B4-BE49-F238E27FC236}">
                <a16:creationId xmlns:a16="http://schemas.microsoft.com/office/drawing/2014/main" id="{122160F6-F3FB-8941-B49D-EB1FE4C92A29}"/>
              </a:ext>
            </a:extLst>
          </p:cNvPr>
          <p:cNvGrpSpPr/>
          <p:nvPr/>
        </p:nvGrpSpPr>
        <p:grpSpPr>
          <a:xfrm>
            <a:off x="3373955" y="3796860"/>
            <a:ext cx="585190" cy="696930"/>
            <a:chOff x="1073194" y="4488539"/>
            <a:chExt cx="585190" cy="696930"/>
          </a:xfrm>
        </p:grpSpPr>
        <p:pic>
          <p:nvPicPr>
            <p:cNvPr id="30" name="Picture 29">
              <a:extLst>
                <a:ext uri="{FF2B5EF4-FFF2-40B4-BE49-F238E27FC236}">
                  <a16:creationId xmlns:a16="http://schemas.microsoft.com/office/drawing/2014/main" id="{99D158E0-71BA-504C-8C39-7915507718DD}"/>
                </a:ext>
              </a:extLst>
            </p:cNvPr>
            <p:cNvPicPr>
              <a:picLocks noChangeAspect="1"/>
            </p:cNvPicPr>
            <p:nvPr/>
          </p:nvPicPr>
          <p:blipFill>
            <a:blip r:embed="rId24"/>
            <a:stretch>
              <a:fillRect/>
            </a:stretch>
          </p:blipFill>
          <p:spPr>
            <a:xfrm>
              <a:off x="1224501" y="4488539"/>
              <a:ext cx="293462" cy="481486"/>
            </a:xfrm>
            <a:prstGeom prst="rect">
              <a:avLst/>
            </a:prstGeom>
          </p:spPr>
        </p:pic>
        <p:sp>
          <p:nvSpPr>
            <p:cNvPr id="37" name="TextBox 36">
              <a:extLst>
                <a:ext uri="{FF2B5EF4-FFF2-40B4-BE49-F238E27FC236}">
                  <a16:creationId xmlns:a16="http://schemas.microsoft.com/office/drawing/2014/main" id="{D9E91E9C-49BD-184B-B108-88851991076A}"/>
                </a:ext>
              </a:extLst>
            </p:cNvPr>
            <p:cNvSpPr txBox="1"/>
            <p:nvPr/>
          </p:nvSpPr>
          <p:spPr>
            <a:xfrm>
              <a:off x="1073194" y="4970025"/>
              <a:ext cx="585190" cy="215444"/>
            </a:xfrm>
            <a:prstGeom prst="rect">
              <a:avLst/>
            </a:prstGeom>
            <a:noFill/>
            <a:ln>
              <a:solidFill>
                <a:srgbClr val="C5AB58"/>
              </a:solidFill>
            </a:ln>
            <a:effectLst>
              <a:softEdge rad="88900"/>
            </a:effectLst>
          </p:spPr>
          <p:txBody>
            <a:bodyPr wrap="square" rtlCol="0">
              <a:spAutoFit/>
            </a:bodyPr>
            <a:lstStyle/>
            <a:p>
              <a:pPr algn="ctr"/>
              <a:r>
                <a:rPr lang="en-US" sz="800" dirty="0">
                  <a:latin typeface="Papyrus" panose="020B0602040200020303" pitchFamily="34" charset="77"/>
                </a:rPr>
                <a:t>GHANA</a:t>
              </a:r>
              <a:endParaRPr lang="en-US" sz="1200" dirty="0">
                <a:latin typeface="Papyrus" panose="020B0602040200020303" pitchFamily="34" charset="77"/>
              </a:endParaRPr>
            </a:p>
          </p:txBody>
        </p:sp>
      </p:grpSp>
      <p:cxnSp>
        <p:nvCxnSpPr>
          <p:cNvPr id="169" name="Curved Connector 168">
            <a:extLst>
              <a:ext uri="{FF2B5EF4-FFF2-40B4-BE49-F238E27FC236}">
                <a16:creationId xmlns:a16="http://schemas.microsoft.com/office/drawing/2014/main" id="{0C196555-99C3-7C41-ADE6-B4D1591380F0}"/>
              </a:ext>
            </a:extLst>
          </p:cNvPr>
          <p:cNvCxnSpPr>
            <a:cxnSpLocks/>
            <a:stCxn id="113" idx="2"/>
            <a:endCxn id="37" idx="1"/>
          </p:cNvCxnSpPr>
          <p:nvPr/>
        </p:nvCxnSpPr>
        <p:spPr>
          <a:xfrm rot="5400000" flipH="1">
            <a:off x="5492993" y="2267031"/>
            <a:ext cx="330166" cy="4568241"/>
          </a:xfrm>
          <a:prstGeom prst="curvedConnector4">
            <a:avLst>
              <a:gd name="adj1" fmla="val -224621"/>
              <a:gd name="adj2" fmla="val 102920"/>
            </a:avLst>
          </a:prstGeom>
          <a:ln w="2540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grpSp>
        <p:nvGrpSpPr>
          <p:cNvPr id="257" name="Group 256">
            <a:extLst>
              <a:ext uri="{FF2B5EF4-FFF2-40B4-BE49-F238E27FC236}">
                <a16:creationId xmlns:a16="http://schemas.microsoft.com/office/drawing/2014/main" id="{BDA9C227-24B6-8F4F-ABEC-E0BE514D9F96}"/>
              </a:ext>
            </a:extLst>
          </p:cNvPr>
          <p:cNvGrpSpPr/>
          <p:nvPr/>
        </p:nvGrpSpPr>
        <p:grpSpPr>
          <a:xfrm>
            <a:off x="7788247" y="1271259"/>
            <a:ext cx="4466127" cy="725334"/>
            <a:chOff x="7788247" y="1271259"/>
            <a:chExt cx="4466127" cy="725334"/>
          </a:xfrm>
        </p:grpSpPr>
        <p:sp>
          <p:nvSpPr>
            <p:cNvPr id="52" name="TextBox 51">
              <a:extLst>
                <a:ext uri="{FF2B5EF4-FFF2-40B4-BE49-F238E27FC236}">
                  <a16:creationId xmlns:a16="http://schemas.microsoft.com/office/drawing/2014/main" id="{7BD556AB-F49E-BB46-9C49-077F20B3962C}"/>
                </a:ext>
              </a:extLst>
            </p:cNvPr>
            <p:cNvSpPr txBox="1"/>
            <p:nvPr/>
          </p:nvSpPr>
          <p:spPr>
            <a:xfrm>
              <a:off x="8051056" y="1271259"/>
              <a:ext cx="1180538" cy="253916"/>
            </a:xfrm>
            <a:prstGeom prst="rect">
              <a:avLst/>
            </a:prstGeom>
            <a:noFill/>
            <a:ln>
              <a:solidFill>
                <a:srgbClr val="C5AB58"/>
              </a:solidFill>
            </a:ln>
            <a:effectLst>
              <a:softEdge rad="88900"/>
            </a:effectLst>
          </p:spPr>
          <p:txBody>
            <a:bodyPr wrap="square" rtlCol="0">
              <a:spAutoFit/>
            </a:bodyPr>
            <a:lstStyle/>
            <a:p>
              <a:r>
                <a:rPr lang="en-US" sz="1050" b="1" dirty="0">
                  <a:latin typeface="Papyrus" panose="020B0602040200020303" pitchFamily="34" charset="77"/>
                </a:rPr>
                <a:t>BRAZIL</a:t>
              </a:r>
              <a:endParaRPr lang="en-US" b="1" dirty="0">
                <a:latin typeface="Papyrus" panose="020B0602040200020303" pitchFamily="34" charset="77"/>
              </a:endParaRPr>
            </a:p>
          </p:txBody>
        </p:sp>
        <p:sp>
          <p:nvSpPr>
            <p:cNvPr id="70" name="Rectangle 69">
              <a:extLst>
                <a:ext uri="{FF2B5EF4-FFF2-40B4-BE49-F238E27FC236}">
                  <a16:creationId xmlns:a16="http://schemas.microsoft.com/office/drawing/2014/main" id="{9B0BB699-4E30-C744-ADB1-81D0AE9B950D}"/>
                </a:ext>
              </a:extLst>
            </p:cNvPr>
            <p:cNvSpPr/>
            <p:nvPr/>
          </p:nvSpPr>
          <p:spPr>
            <a:xfrm>
              <a:off x="8053470" y="1396429"/>
              <a:ext cx="4200904" cy="600164"/>
            </a:xfrm>
            <a:prstGeom prst="rect">
              <a:avLst/>
            </a:prstGeom>
          </p:spPr>
          <p:txBody>
            <a:bodyPr wrap="square">
              <a:spAutoFit/>
            </a:bodyPr>
            <a:lstStyle/>
            <a:p>
              <a:r>
                <a:rPr lang="en-GB" sz="1100" dirty="0">
                  <a:latin typeface="ACADEMY ENGRAVED LET PLAIN:1.0" panose="02000000000000000000" pitchFamily="2" charset="0"/>
                </a:rPr>
                <a:t>Currently Brazil produces on average 350 thousand tons of cocoa per year, of which 90% is destined for exports and the remaining 10% for the Brazilian chocolate industries. </a:t>
              </a:r>
              <a:endParaRPr lang="en-GB" sz="800" dirty="0">
                <a:latin typeface="ACADEMY ENGRAVED LET PLAIN:1.0" panose="02000000000000000000" pitchFamily="2" charset="0"/>
                <a:ea typeface="Times New Roman" panose="02020603050405020304" pitchFamily="18" charset="0"/>
              </a:endParaRPr>
            </a:p>
          </p:txBody>
        </p:sp>
        <p:pic>
          <p:nvPicPr>
            <p:cNvPr id="104" name="Picture 103">
              <a:extLst>
                <a:ext uri="{FF2B5EF4-FFF2-40B4-BE49-F238E27FC236}">
                  <a16:creationId xmlns:a16="http://schemas.microsoft.com/office/drawing/2014/main" id="{998DC15E-1DC1-5843-9DBD-019914E57F26}"/>
                </a:ext>
              </a:extLst>
            </p:cNvPr>
            <p:cNvPicPr>
              <a:picLocks noChangeAspect="1"/>
            </p:cNvPicPr>
            <p:nvPr/>
          </p:nvPicPr>
          <p:blipFill>
            <a:blip r:embed="rId23"/>
            <a:stretch>
              <a:fillRect/>
            </a:stretch>
          </p:blipFill>
          <p:spPr>
            <a:xfrm>
              <a:off x="7788247" y="1275090"/>
              <a:ext cx="265591" cy="321544"/>
            </a:xfrm>
            <a:prstGeom prst="rect">
              <a:avLst/>
            </a:prstGeom>
          </p:spPr>
        </p:pic>
      </p:grpSp>
      <p:grpSp>
        <p:nvGrpSpPr>
          <p:cNvPr id="261" name="Group 260">
            <a:extLst>
              <a:ext uri="{FF2B5EF4-FFF2-40B4-BE49-F238E27FC236}">
                <a16:creationId xmlns:a16="http://schemas.microsoft.com/office/drawing/2014/main" id="{F2DF9983-9AE2-B842-BFF1-137DC37202F4}"/>
              </a:ext>
            </a:extLst>
          </p:cNvPr>
          <p:cNvGrpSpPr/>
          <p:nvPr/>
        </p:nvGrpSpPr>
        <p:grpSpPr>
          <a:xfrm>
            <a:off x="7814918" y="4298581"/>
            <a:ext cx="4019377" cy="579528"/>
            <a:chOff x="7814918" y="4115545"/>
            <a:chExt cx="4019377" cy="579528"/>
          </a:xfrm>
        </p:grpSpPr>
        <p:sp>
          <p:nvSpPr>
            <p:cNvPr id="56" name="TextBox 55">
              <a:extLst>
                <a:ext uri="{FF2B5EF4-FFF2-40B4-BE49-F238E27FC236}">
                  <a16:creationId xmlns:a16="http://schemas.microsoft.com/office/drawing/2014/main" id="{5D760EDA-A526-2D48-A986-94EC06DC38FF}"/>
                </a:ext>
              </a:extLst>
            </p:cNvPr>
            <p:cNvSpPr txBox="1"/>
            <p:nvPr/>
          </p:nvSpPr>
          <p:spPr>
            <a:xfrm>
              <a:off x="8053610" y="4144281"/>
              <a:ext cx="1180538" cy="253916"/>
            </a:xfrm>
            <a:prstGeom prst="rect">
              <a:avLst/>
            </a:prstGeom>
            <a:noFill/>
            <a:ln>
              <a:solidFill>
                <a:srgbClr val="C5AB58"/>
              </a:solidFill>
            </a:ln>
            <a:effectLst>
              <a:softEdge rad="88900"/>
            </a:effectLst>
          </p:spPr>
          <p:txBody>
            <a:bodyPr wrap="square" rtlCol="0">
              <a:spAutoFit/>
            </a:bodyPr>
            <a:lstStyle/>
            <a:p>
              <a:r>
                <a:rPr lang="en-US" sz="1050" b="1" dirty="0">
                  <a:latin typeface="Papyrus" panose="020B0602040200020303" pitchFamily="34" charset="77"/>
                </a:rPr>
                <a:t>GHANA</a:t>
              </a:r>
              <a:endParaRPr lang="en-US" b="1" dirty="0">
                <a:latin typeface="Papyrus" panose="020B0602040200020303" pitchFamily="34" charset="77"/>
              </a:endParaRPr>
            </a:p>
          </p:txBody>
        </p:sp>
        <p:sp>
          <p:nvSpPr>
            <p:cNvPr id="74" name="Rectangle 73">
              <a:extLst>
                <a:ext uri="{FF2B5EF4-FFF2-40B4-BE49-F238E27FC236}">
                  <a16:creationId xmlns:a16="http://schemas.microsoft.com/office/drawing/2014/main" id="{6091139A-79CD-C548-A5E8-41ABABE38CA1}"/>
                </a:ext>
              </a:extLst>
            </p:cNvPr>
            <p:cNvSpPr/>
            <p:nvPr/>
          </p:nvSpPr>
          <p:spPr>
            <a:xfrm>
              <a:off x="8055803" y="4264186"/>
              <a:ext cx="3778492" cy="430887"/>
            </a:xfrm>
            <a:prstGeom prst="rect">
              <a:avLst/>
            </a:prstGeom>
          </p:spPr>
          <p:txBody>
            <a:bodyPr wrap="square">
              <a:spAutoFit/>
            </a:bodyPr>
            <a:lstStyle/>
            <a:p>
              <a:r>
                <a:rPr lang="en-GB" sz="1100" dirty="0">
                  <a:latin typeface="ACADEMY ENGRAVED LET PLAIN:1.0" panose="02000000000000000000" pitchFamily="2" charset="0"/>
                </a:rPr>
                <a:t>Ghana is the second biggest exporter of cocoa. The country's cocoa production accounts for 30% of its export revenue.</a:t>
              </a:r>
              <a:endParaRPr lang="en-GB" sz="1100" dirty="0">
                <a:effectLst/>
                <a:latin typeface="ACADEMY ENGRAVED LET PLAIN:1.0" panose="02000000000000000000" pitchFamily="2" charset="0"/>
                <a:ea typeface="Times New Roman" panose="02020603050405020304" pitchFamily="18" charset="0"/>
              </a:endParaRPr>
            </a:p>
          </p:txBody>
        </p:sp>
        <p:pic>
          <p:nvPicPr>
            <p:cNvPr id="113" name="Picture 112">
              <a:extLst>
                <a:ext uri="{FF2B5EF4-FFF2-40B4-BE49-F238E27FC236}">
                  <a16:creationId xmlns:a16="http://schemas.microsoft.com/office/drawing/2014/main" id="{E20054CA-C48F-D441-A501-30A1F1860F77}"/>
                </a:ext>
              </a:extLst>
            </p:cNvPr>
            <p:cNvPicPr>
              <a:picLocks noChangeAspect="1"/>
            </p:cNvPicPr>
            <p:nvPr/>
          </p:nvPicPr>
          <p:blipFill>
            <a:blip r:embed="rId24"/>
            <a:stretch>
              <a:fillRect/>
            </a:stretch>
          </p:blipFill>
          <p:spPr>
            <a:xfrm>
              <a:off x="7814918" y="4115545"/>
              <a:ext cx="254556" cy="417653"/>
            </a:xfrm>
            <a:prstGeom prst="rect">
              <a:avLst/>
            </a:prstGeom>
          </p:spPr>
        </p:pic>
      </p:grpSp>
      <p:grpSp>
        <p:nvGrpSpPr>
          <p:cNvPr id="263" name="Group 262">
            <a:extLst>
              <a:ext uri="{FF2B5EF4-FFF2-40B4-BE49-F238E27FC236}">
                <a16:creationId xmlns:a16="http://schemas.microsoft.com/office/drawing/2014/main" id="{11C08E83-240B-A44D-8B62-093C222CD570}"/>
              </a:ext>
            </a:extLst>
          </p:cNvPr>
          <p:cNvGrpSpPr/>
          <p:nvPr/>
        </p:nvGrpSpPr>
        <p:grpSpPr>
          <a:xfrm>
            <a:off x="7820788" y="5559339"/>
            <a:ext cx="4433586" cy="555853"/>
            <a:chOff x="7820788" y="5521239"/>
            <a:chExt cx="4433586" cy="555853"/>
          </a:xfrm>
        </p:grpSpPr>
        <p:sp>
          <p:nvSpPr>
            <p:cNvPr id="59" name="TextBox 58">
              <a:extLst>
                <a:ext uri="{FF2B5EF4-FFF2-40B4-BE49-F238E27FC236}">
                  <a16:creationId xmlns:a16="http://schemas.microsoft.com/office/drawing/2014/main" id="{6F42A032-4048-3143-ADCA-70FB88E0F61A}"/>
                </a:ext>
              </a:extLst>
            </p:cNvPr>
            <p:cNvSpPr txBox="1"/>
            <p:nvPr/>
          </p:nvSpPr>
          <p:spPr>
            <a:xfrm>
              <a:off x="8052874" y="5521239"/>
              <a:ext cx="1180538" cy="253916"/>
            </a:xfrm>
            <a:prstGeom prst="rect">
              <a:avLst/>
            </a:prstGeom>
            <a:noFill/>
            <a:ln>
              <a:solidFill>
                <a:srgbClr val="C5AB58"/>
              </a:solidFill>
            </a:ln>
            <a:effectLst>
              <a:softEdge rad="88900"/>
            </a:effectLst>
          </p:spPr>
          <p:txBody>
            <a:bodyPr wrap="square" rtlCol="0">
              <a:spAutoFit/>
            </a:bodyPr>
            <a:lstStyle/>
            <a:p>
              <a:r>
                <a:rPr lang="en-US" sz="1050" b="1" dirty="0">
                  <a:latin typeface="Papyrus" panose="020B0602040200020303" pitchFamily="34" charset="77"/>
                </a:rPr>
                <a:t>CAMEROON</a:t>
              </a:r>
              <a:endParaRPr lang="en-US" b="1" dirty="0">
                <a:latin typeface="Papyrus" panose="020B0602040200020303" pitchFamily="34" charset="77"/>
              </a:endParaRPr>
            </a:p>
          </p:txBody>
        </p:sp>
        <p:sp>
          <p:nvSpPr>
            <p:cNvPr id="76" name="Rectangle 75">
              <a:extLst>
                <a:ext uri="{FF2B5EF4-FFF2-40B4-BE49-F238E27FC236}">
                  <a16:creationId xmlns:a16="http://schemas.microsoft.com/office/drawing/2014/main" id="{92C7AFEB-9595-0843-A590-9441A4B49C59}"/>
                </a:ext>
              </a:extLst>
            </p:cNvPr>
            <p:cNvSpPr/>
            <p:nvPr/>
          </p:nvSpPr>
          <p:spPr>
            <a:xfrm>
              <a:off x="8056681" y="5646205"/>
              <a:ext cx="4197693" cy="430887"/>
            </a:xfrm>
            <a:prstGeom prst="rect">
              <a:avLst/>
            </a:prstGeom>
          </p:spPr>
          <p:txBody>
            <a:bodyPr wrap="square">
              <a:spAutoFit/>
            </a:bodyPr>
            <a:lstStyle/>
            <a:p>
              <a:r>
                <a:rPr lang="en-GB" sz="1100" dirty="0">
                  <a:latin typeface="ACADEMY ENGRAVED LET PLAIN:1.0" panose="02000000000000000000" pitchFamily="2" charset="0"/>
                </a:rPr>
                <a:t>The world’s fifth-largest cocoa producer. Today, 37% of Cameroon’s cultivated soil is dedicated to cocoa farming. </a:t>
              </a:r>
              <a:endParaRPr lang="en-US" sz="1100" dirty="0">
                <a:latin typeface="ACADEMY ENGRAVED LET PLAIN:1.0" panose="02000000000000000000" pitchFamily="2" charset="0"/>
              </a:endParaRPr>
            </a:p>
          </p:txBody>
        </p:sp>
        <p:pic>
          <p:nvPicPr>
            <p:cNvPr id="115" name="Picture 114">
              <a:extLst>
                <a:ext uri="{FF2B5EF4-FFF2-40B4-BE49-F238E27FC236}">
                  <a16:creationId xmlns:a16="http://schemas.microsoft.com/office/drawing/2014/main" id="{E3C997EB-0DE6-5B44-BA99-16D3B72F6D21}"/>
                </a:ext>
              </a:extLst>
            </p:cNvPr>
            <p:cNvPicPr>
              <a:picLocks noChangeAspect="1"/>
            </p:cNvPicPr>
            <p:nvPr/>
          </p:nvPicPr>
          <p:blipFill>
            <a:blip r:embed="rId25"/>
            <a:stretch>
              <a:fillRect/>
            </a:stretch>
          </p:blipFill>
          <p:spPr>
            <a:xfrm>
              <a:off x="7820788" y="5551903"/>
              <a:ext cx="236336" cy="291842"/>
            </a:xfrm>
            <a:prstGeom prst="rect">
              <a:avLst/>
            </a:prstGeom>
          </p:spPr>
        </p:pic>
      </p:grpSp>
      <p:pic>
        <p:nvPicPr>
          <p:cNvPr id="272" name="Graphic 271" descr="Circle with left arrow outline">
            <a:hlinkClick r:id="rId26" action="ppaction://hlinksldjump"/>
            <a:extLst>
              <a:ext uri="{FF2B5EF4-FFF2-40B4-BE49-F238E27FC236}">
                <a16:creationId xmlns:a16="http://schemas.microsoft.com/office/drawing/2014/main" id="{979A28F4-FEF3-5847-B75D-0F57547129E2}"/>
              </a:ext>
            </a:extLst>
          </p:cNvPr>
          <p:cNvPicPr>
            <a:picLocks noChangeAspect="1"/>
          </p:cNvPicPr>
          <p:nvPr/>
        </p:nvPicPr>
        <p:blipFill>
          <a:blip r:embed="rId27">
            <a:extLst>
              <a:ext uri="{96DAC541-7B7A-43D3-8B79-37D633B846F1}">
                <asvg:svgBlip xmlns:asvg="http://schemas.microsoft.com/office/drawing/2016/SVG/main" r:embed="rId28"/>
              </a:ext>
            </a:extLst>
          </a:blip>
          <a:srcRect/>
          <a:stretch/>
        </p:blipFill>
        <p:spPr>
          <a:xfrm>
            <a:off x="11599156" y="62564"/>
            <a:ext cx="592844" cy="592844"/>
          </a:xfrm>
          <a:prstGeom prst="rect">
            <a:avLst/>
          </a:prstGeom>
        </p:spPr>
      </p:pic>
      <p:grpSp>
        <p:nvGrpSpPr>
          <p:cNvPr id="28" name="Group 27">
            <a:extLst>
              <a:ext uri="{FF2B5EF4-FFF2-40B4-BE49-F238E27FC236}">
                <a16:creationId xmlns:a16="http://schemas.microsoft.com/office/drawing/2014/main" id="{02F3B6BF-F91A-6E44-91FE-CD100D2D5EEE}"/>
              </a:ext>
            </a:extLst>
          </p:cNvPr>
          <p:cNvGrpSpPr/>
          <p:nvPr/>
        </p:nvGrpSpPr>
        <p:grpSpPr>
          <a:xfrm>
            <a:off x="735016" y="887256"/>
            <a:ext cx="7140108" cy="3880304"/>
            <a:chOff x="735016" y="887256"/>
            <a:chExt cx="7140108" cy="3880304"/>
          </a:xfrm>
        </p:grpSpPr>
        <p:cxnSp>
          <p:nvCxnSpPr>
            <p:cNvPr id="121" name="Curved Connector 120">
              <a:extLst>
                <a:ext uri="{FF2B5EF4-FFF2-40B4-BE49-F238E27FC236}">
                  <a16:creationId xmlns:a16="http://schemas.microsoft.com/office/drawing/2014/main" id="{754CC4C9-ED1E-9443-867D-D85C41C5BEFA}"/>
                </a:ext>
              </a:extLst>
            </p:cNvPr>
            <p:cNvCxnSpPr>
              <a:cxnSpLocks/>
            </p:cNvCxnSpPr>
            <p:nvPr/>
          </p:nvCxnSpPr>
          <p:spPr>
            <a:xfrm rot="10800000" flipV="1">
              <a:off x="1107871" y="887256"/>
              <a:ext cx="6767253" cy="3826838"/>
            </a:xfrm>
            <a:prstGeom prst="curvedConnector4">
              <a:avLst>
                <a:gd name="adj1" fmla="val 40063"/>
                <a:gd name="adj2" fmla="val 137141"/>
              </a:avLst>
            </a:prstGeom>
            <a:ln w="2540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AF7418B4-C0E5-164C-B9C5-765221A13DFF}"/>
                </a:ext>
              </a:extLst>
            </p:cNvPr>
            <p:cNvGrpSpPr/>
            <p:nvPr/>
          </p:nvGrpSpPr>
          <p:grpSpPr>
            <a:xfrm>
              <a:off x="735016" y="4262937"/>
              <a:ext cx="741765" cy="504623"/>
              <a:chOff x="790197" y="4239288"/>
              <a:chExt cx="741765" cy="504623"/>
            </a:xfrm>
          </p:grpSpPr>
          <p:pic>
            <p:nvPicPr>
              <p:cNvPr id="89" name="Picture 88">
                <a:extLst>
                  <a:ext uri="{FF2B5EF4-FFF2-40B4-BE49-F238E27FC236}">
                    <a16:creationId xmlns:a16="http://schemas.microsoft.com/office/drawing/2014/main" id="{82A3BA1F-9DC8-F945-B2BE-38761F223D1B}"/>
                  </a:ext>
                </a:extLst>
              </p:cNvPr>
              <p:cNvPicPr>
                <a:picLocks noChangeAspect="1"/>
              </p:cNvPicPr>
              <p:nvPr/>
            </p:nvPicPr>
            <p:blipFill>
              <a:blip r:embed="rId25"/>
              <a:stretch>
                <a:fillRect/>
              </a:stretch>
            </p:blipFill>
            <p:spPr>
              <a:xfrm>
                <a:off x="1040650" y="4239288"/>
                <a:ext cx="236336" cy="291842"/>
              </a:xfrm>
              <a:prstGeom prst="rect">
                <a:avLst/>
              </a:prstGeom>
            </p:spPr>
          </p:pic>
          <p:sp>
            <p:nvSpPr>
              <p:cNvPr id="91" name="TextBox 90">
                <a:extLst>
                  <a:ext uri="{FF2B5EF4-FFF2-40B4-BE49-F238E27FC236}">
                    <a16:creationId xmlns:a16="http://schemas.microsoft.com/office/drawing/2014/main" id="{D9762E16-CF9E-EC46-BA62-8C964741275F}"/>
                  </a:ext>
                </a:extLst>
              </p:cNvPr>
              <p:cNvSpPr txBox="1"/>
              <p:nvPr/>
            </p:nvSpPr>
            <p:spPr>
              <a:xfrm>
                <a:off x="790197" y="4528467"/>
                <a:ext cx="741765" cy="215444"/>
              </a:xfrm>
              <a:prstGeom prst="rect">
                <a:avLst/>
              </a:prstGeom>
              <a:noFill/>
              <a:ln>
                <a:solidFill>
                  <a:srgbClr val="C5AB58"/>
                </a:solidFill>
              </a:ln>
              <a:effectLst>
                <a:softEdge rad="88900"/>
              </a:effectLst>
            </p:spPr>
            <p:txBody>
              <a:bodyPr wrap="square" rtlCol="0">
                <a:spAutoFit/>
              </a:bodyPr>
              <a:lstStyle/>
              <a:p>
                <a:pPr algn="ctr"/>
                <a:r>
                  <a:rPr lang="en-US" sz="800" dirty="0">
                    <a:latin typeface="Papyrus" panose="020B0602040200020303" pitchFamily="34" charset="77"/>
                  </a:rPr>
                  <a:t>ECUADOR</a:t>
                </a:r>
                <a:endParaRPr lang="en-US" sz="1200" dirty="0">
                  <a:latin typeface="Papyrus" panose="020B0602040200020303" pitchFamily="34" charset="77"/>
                </a:endParaRPr>
              </a:p>
            </p:txBody>
          </p:sp>
        </p:grpSp>
      </p:grpSp>
      <p:grpSp>
        <p:nvGrpSpPr>
          <p:cNvPr id="6" name="Group 5">
            <a:extLst>
              <a:ext uri="{FF2B5EF4-FFF2-40B4-BE49-F238E27FC236}">
                <a16:creationId xmlns:a16="http://schemas.microsoft.com/office/drawing/2014/main" id="{558BD646-AE1B-E14F-8F2F-A9A27D9A37B8}"/>
              </a:ext>
            </a:extLst>
          </p:cNvPr>
          <p:cNvGrpSpPr/>
          <p:nvPr/>
        </p:nvGrpSpPr>
        <p:grpSpPr>
          <a:xfrm>
            <a:off x="2527456" y="2244188"/>
            <a:ext cx="5180560" cy="1589123"/>
            <a:chOff x="2527456" y="2244188"/>
            <a:chExt cx="5180560" cy="1589123"/>
          </a:xfrm>
        </p:grpSpPr>
        <p:cxnSp>
          <p:nvCxnSpPr>
            <p:cNvPr id="136" name="Curved Connector 135">
              <a:extLst>
                <a:ext uri="{FF2B5EF4-FFF2-40B4-BE49-F238E27FC236}">
                  <a16:creationId xmlns:a16="http://schemas.microsoft.com/office/drawing/2014/main" id="{EBDD188D-C814-7A4D-B438-20EB4B167941}"/>
                </a:ext>
              </a:extLst>
            </p:cNvPr>
            <p:cNvCxnSpPr>
              <a:cxnSpLocks/>
            </p:cNvCxnSpPr>
            <p:nvPr/>
          </p:nvCxnSpPr>
          <p:spPr>
            <a:xfrm rot="10800000" flipV="1">
              <a:off x="3140174" y="2244188"/>
              <a:ext cx="4567842" cy="1159529"/>
            </a:xfrm>
            <a:prstGeom prst="curvedConnector2">
              <a:avLst/>
            </a:prstGeom>
            <a:ln w="2540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DBCC79B-B72D-E249-BCDF-33BE1DC3F5C8}"/>
                </a:ext>
              </a:extLst>
            </p:cNvPr>
            <p:cNvPicPr>
              <a:picLocks noChangeAspect="1"/>
            </p:cNvPicPr>
            <p:nvPr/>
          </p:nvPicPr>
          <p:blipFill>
            <a:blip r:embed="rId29"/>
            <a:stretch>
              <a:fillRect/>
            </a:stretch>
          </p:blipFill>
          <p:spPr>
            <a:xfrm>
              <a:off x="2867366" y="3403718"/>
              <a:ext cx="497177" cy="213422"/>
            </a:xfrm>
            <a:prstGeom prst="rect">
              <a:avLst/>
            </a:prstGeom>
          </p:spPr>
        </p:pic>
        <p:sp>
          <p:nvSpPr>
            <p:cNvPr id="94" name="TextBox 93">
              <a:extLst>
                <a:ext uri="{FF2B5EF4-FFF2-40B4-BE49-F238E27FC236}">
                  <a16:creationId xmlns:a16="http://schemas.microsoft.com/office/drawing/2014/main" id="{8C39645F-C453-EC48-98FB-62D0C891AA04}"/>
                </a:ext>
              </a:extLst>
            </p:cNvPr>
            <p:cNvSpPr txBox="1"/>
            <p:nvPr/>
          </p:nvSpPr>
          <p:spPr>
            <a:xfrm>
              <a:off x="2527456" y="3617867"/>
              <a:ext cx="1180538" cy="215444"/>
            </a:xfrm>
            <a:prstGeom prst="rect">
              <a:avLst/>
            </a:prstGeom>
            <a:noFill/>
            <a:ln>
              <a:solidFill>
                <a:srgbClr val="C5AB58"/>
              </a:solidFill>
            </a:ln>
            <a:effectLst>
              <a:softEdge rad="88900"/>
            </a:effectLst>
          </p:spPr>
          <p:txBody>
            <a:bodyPr wrap="square" rtlCol="0">
              <a:spAutoFit/>
            </a:bodyPr>
            <a:lstStyle/>
            <a:p>
              <a:pPr algn="ctr"/>
              <a:r>
                <a:rPr lang="en-US" sz="800" dirty="0">
                  <a:latin typeface="Papyrus" panose="020B0602040200020303" pitchFamily="34" charset="77"/>
                </a:rPr>
                <a:t>IVORY COAST</a:t>
              </a:r>
              <a:endParaRPr lang="en-US" sz="1200" dirty="0">
                <a:latin typeface="Papyrus" panose="020B0602040200020303" pitchFamily="34" charset="77"/>
              </a:endParaRPr>
            </a:p>
          </p:txBody>
        </p:sp>
      </p:grpSp>
      <p:grpSp>
        <p:nvGrpSpPr>
          <p:cNvPr id="10" name="Group 9">
            <a:extLst>
              <a:ext uri="{FF2B5EF4-FFF2-40B4-BE49-F238E27FC236}">
                <a16:creationId xmlns:a16="http://schemas.microsoft.com/office/drawing/2014/main" id="{D264AEBC-5D70-D642-9639-1DE6D85EA782}"/>
              </a:ext>
            </a:extLst>
          </p:cNvPr>
          <p:cNvGrpSpPr/>
          <p:nvPr/>
        </p:nvGrpSpPr>
        <p:grpSpPr>
          <a:xfrm>
            <a:off x="3329162" y="3960584"/>
            <a:ext cx="4605378" cy="1274412"/>
            <a:chOff x="3329162" y="3960584"/>
            <a:chExt cx="4605378" cy="1274412"/>
          </a:xfrm>
        </p:grpSpPr>
        <p:sp>
          <p:nvSpPr>
            <p:cNvPr id="38" name="TextBox 37">
              <a:extLst>
                <a:ext uri="{FF2B5EF4-FFF2-40B4-BE49-F238E27FC236}">
                  <a16:creationId xmlns:a16="http://schemas.microsoft.com/office/drawing/2014/main" id="{11EF2987-5F77-F045-83A5-830A8E2F66C6}"/>
                </a:ext>
              </a:extLst>
            </p:cNvPr>
            <p:cNvSpPr txBox="1"/>
            <p:nvPr/>
          </p:nvSpPr>
          <p:spPr>
            <a:xfrm>
              <a:off x="3329162" y="5019552"/>
              <a:ext cx="1180538" cy="215444"/>
            </a:xfrm>
            <a:prstGeom prst="rect">
              <a:avLst/>
            </a:prstGeom>
            <a:noFill/>
            <a:ln>
              <a:solidFill>
                <a:srgbClr val="C5AB58"/>
              </a:solidFill>
            </a:ln>
            <a:effectLst>
              <a:softEdge rad="88900"/>
            </a:effectLst>
          </p:spPr>
          <p:txBody>
            <a:bodyPr wrap="square" rtlCol="0">
              <a:spAutoFit/>
            </a:bodyPr>
            <a:lstStyle/>
            <a:p>
              <a:pPr algn="ctr"/>
              <a:r>
                <a:rPr lang="en-US" sz="800" dirty="0">
                  <a:latin typeface="Papyrus" panose="020B0602040200020303" pitchFamily="34" charset="77"/>
                </a:rPr>
                <a:t>NIGERIA</a:t>
              </a:r>
              <a:endParaRPr lang="en-US" sz="1200" dirty="0">
                <a:latin typeface="Papyrus" panose="020B0602040200020303" pitchFamily="34" charset="77"/>
              </a:endParaRPr>
            </a:p>
          </p:txBody>
        </p:sp>
        <p:cxnSp>
          <p:nvCxnSpPr>
            <p:cNvPr id="162" name="Curved Connector 161">
              <a:extLst>
                <a:ext uri="{FF2B5EF4-FFF2-40B4-BE49-F238E27FC236}">
                  <a16:creationId xmlns:a16="http://schemas.microsoft.com/office/drawing/2014/main" id="{F0769048-7BC0-2C4D-A884-6B77C31E7727}"/>
                </a:ext>
              </a:extLst>
            </p:cNvPr>
            <p:cNvCxnSpPr>
              <a:cxnSpLocks/>
              <a:stCxn id="111" idx="2"/>
              <a:endCxn id="95" idx="0"/>
            </p:cNvCxnSpPr>
            <p:nvPr/>
          </p:nvCxnSpPr>
          <p:spPr>
            <a:xfrm rot="5400000">
              <a:off x="5572771" y="2309351"/>
              <a:ext cx="710535" cy="4013002"/>
            </a:xfrm>
            <a:prstGeom prst="curvedConnector3">
              <a:avLst>
                <a:gd name="adj1" fmla="val 50000"/>
              </a:avLst>
            </a:prstGeom>
            <a:ln w="2540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95" name="Picture 94">
              <a:extLst>
                <a:ext uri="{FF2B5EF4-FFF2-40B4-BE49-F238E27FC236}">
                  <a16:creationId xmlns:a16="http://schemas.microsoft.com/office/drawing/2014/main" id="{3660F03A-4EC9-1A4A-A9F6-77F55CFF20C6}"/>
                </a:ext>
              </a:extLst>
            </p:cNvPr>
            <p:cNvPicPr>
              <a:picLocks noChangeAspect="1"/>
            </p:cNvPicPr>
            <p:nvPr/>
          </p:nvPicPr>
          <p:blipFill>
            <a:blip r:embed="rId30"/>
            <a:stretch>
              <a:fillRect/>
            </a:stretch>
          </p:blipFill>
          <p:spPr>
            <a:xfrm>
              <a:off x="3756204" y="4671120"/>
              <a:ext cx="330666" cy="337177"/>
            </a:xfrm>
            <a:prstGeom prst="rect">
              <a:avLst/>
            </a:prstGeom>
          </p:spPr>
        </p:pic>
      </p:grpSp>
      <p:grpSp>
        <p:nvGrpSpPr>
          <p:cNvPr id="20" name="Group 19">
            <a:extLst>
              <a:ext uri="{FF2B5EF4-FFF2-40B4-BE49-F238E27FC236}">
                <a16:creationId xmlns:a16="http://schemas.microsoft.com/office/drawing/2014/main" id="{4F433868-6582-1646-8180-1A9F68825301}"/>
              </a:ext>
            </a:extLst>
          </p:cNvPr>
          <p:cNvGrpSpPr/>
          <p:nvPr/>
        </p:nvGrpSpPr>
        <p:grpSpPr>
          <a:xfrm>
            <a:off x="955583" y="4893807"/>
            <a:ext cx="6826952" cy="393191"/>
            <a:chOff x="955583" y="4893807"/>
            <a:chExt cx="6826952" cy="393191"/>
          </a:xfrm>
        </p:grpSpPr>
        <p:cxnSp>
          <p:nvCxnSpPr>
            <p:cNvPr id="176" name="Curved Connector 175">
              <a:extLst>
                <a:ext uri="{FF2B5EF4-FFF2-40B4-BE49-F238E27FC236}">
                  <a16:creationId xmlns:a16="http://schemas.microsoft.com/office/drawing/2014/main" id="{9278EF0A-C190-DD40-B2F2-150D01884CAF}"/>
                </a:ext>
              </a:extLst>
            </p:cNvPr>
            <p:cNvCxnSpPr>
              <a:cxnSpLocks/>
              <a:stCxn id="189" idx="1"/>
              <a:endCxn id="7" idx="0"/>
            </p:cNvCxnSpPr>
            <p:nvPr/>
          </p:nvCxnSpPr>
          <p:spPr>
            <a:xfrm rot="10800000">
              <a:off x="1545854" y="4893807"/>
              <a:ext cx="6236681" cy="194456"/>
            </a:xfrm>
            <a:prstGeom prst="curvedConnector4">
              <a:avLst>
                <a:gd name="adj1" fmla="val 39075"/>
                <a:gd name="adj2" fmla="val 1734446"/>
              </a:avLst>
            </a:prstGeom>
            <a:ln w="2540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60EF9BF-EE95-894A-8807-A338FB41F30D}"/>
                </a:ext>
              </a:extLst>
            </p:cNvPr>
            <p:cNvPicPr>
              <a:picLocks noChangeAspect="1"/>
            </p:cNvPicPr>
            <p:nvPr/>
          </p:nvPicPr>
          <p:blipFill>
            <a:blip r:embed="rId31"/>
            <a:stretch>
              <a:fillRect/>
            </a:stretch>
          </p:blipFill>
          <p:spPr>
            <a:xfrm>
              <a:off x="1382651" y="4893807"/>
              <a:ext cx="326403" cy="176993"/>
            </a:xfrm>
            <a:prstGeom prst="rect">
              <a:avLst/>
            </a:prstGeom>
          </p:spPr>
        </p:pic>
        <p:sp>
          <p:nvSpPr>
            <p:cNvPr id="97" name="TextBox 96">
              <a:extLst>
                <a:ext uri="{FF2B5EF4-FFF2-40B4-BE49-F238E27FC236}">
                  <a16:creationId xmlns:a16="http://schemas.microsoft.com/office/drawing/2014/main" id="{373E1AEB-4285-2745-A7F8-998C38D5A50A}"/>
                </a:ext>
              </a:extLst>
            </p:cNvPr>
            <p:cNvSpPr txBox="1"/>
            <p:nvPr/>
          </p:nvSpPr>
          <p:spPr>
            <a:xfrm>
              <a:off x="955583" y="5071554"/>
              <a:ext cx="1180538" cy="215444"/>
            </a:xfrm>
            <a:prstGeom prst="rect">
              <a:avLst/>
            </a:prstGeom>
            <a:noFill/>
            <a:ln>
              <a:solidFill>
                <a:srgbClr val="C5AB58"/>
              </a:solidFill>
            </a:ln>
            <a:effectLst>
              <a:softEdge rad="88900"/>
            </a:effectLst>
          </p:spPr>
          <p:txBody>
            <a:bodyPr wrap="square" rtlCol="0">
              <a:spAutoFit/>
            </a:bodyPr>
            <a:lstStyle/>
            <a:p>
              <a:pPr algn="ctr"/>
              <a:r>
                <a:rPr lang="en-US" sz="800" dirty="0">
                  <a:latin typeface="Papyrus" panose="020B0602040200020303" pitchFamily="34" charset="77"/>
                </a:rPr>
                <a:t>PERU</a:t>
              </a:r>
              <a:endParaRPr lang="en-US" sz="1200" dirty="0">
                <a:latin typeface="Papyrus" panose="020B0602040200020303" pitchFamily="34" charset="77"/>
              </a:endParaRPr>
            </a:p>
          </p:txBody>
        </p:sp>
      </p:grpSp>
      <p:grpSp>
        <p:nvGrpSpPr>
          <p:cNvPr id="22" name="Group 21">
            <a:extLst>
              <a:ext uri="{FF2B5EF4-FFF2-40B4-BE49-F238E27FC236}">
                <a16:creationId xmlns:a16="http://schemas.microsoft.com/office/drawing/2014/main" id="{C77B5BCF-C9F7-EF4E-BABB-5D0CC2DA1BA0}"/>
              </a:ext>
            </a:extLst>
          </p:cNvPr>
          <p:cNvGrpSpPr/>
          <p:nvPr/>
        </p:nvGrpSpPr>
        <p:grpSpPr>
          <a:xfrm>
            <a:off x="3555182" y="3316183"/>
            <a:ext cx="4265607" cy="2419741"/>
            <a:chOff x="3555182" y="3316183"/>
            <a:chExt cx="4265607" cy="2419741"/>
          </a:xfrm>
        </p:grpSpPr>
        <p:cxnSp>
          <p:nvCxnSpPr>
            <p:cNvPr id="180" name="Curved Connector 179">
              <a:extLst>
                <a:ext uri="{FF2B5EF4-FFF2-40B4-BE49-F238E27FC236}">
                  <a16:creationId xmlns:a16="http://schemas.microsoft.com/office/drawing/2014/main" id="{E54813C7-7FDB-7848-AC27-B1004A1FAA55}"/>
                </a:ext>
              </a:extLst>
            </p:cNvPr>
            <p:cNvCxnSpPr>
              <a:cxnSpLocks/>
              <a:stCxn id="115" idx="1"/>
              <a:endCxn id="99" idx="2"/>
            </p:cNvCxnSpPr>
            <p:nvPr/>
          </p:nvCxnSpPr>
          <p:spPr>
            <a:xfrm rot="10800000">
              <a:off x="4145452" y="3888870"/>
              <a:ext cx="3675337" cy="1847054"/>
            </a:xfrm>
            <a:prstGeom prst="curvedConnector2">
              <a:avLst/>
            </a:prstGeom>
            <a:ln w="2540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F09A25B-F9F6-4240-B05D-1AC0433D72F3}"/>
                </a:ext>
              </a:extLst>
            </p:cNvPr>
            <p:cNvPicPr>
              <a:picLocks noChangeAspect="1"/>
            </p:cNvPicPr>
            <p:nvPr/>
          </p:nvPicPr>
          <p:blipFill>
            <a:blip r:embed="rId32"/>
            <a:stretch>
              <a:fillRect/>
            </a:stretch>
          </p:blipFill>
          <p:spPr>
            <a:xfrm>
              <a:off x="3974939" y="3316183"/>
              <a:ext cx="339174" cy="340279"/>
            </a:xfrm>
            <a:prstGeom prst="rect">
              <a:avLst/>
            </a:prstGeom>
          </p:spPr>
        </p:pic>
        <p:sp>
          <p:nvSpPr>
            <p:cNvPr id="99" name="TextBox 98">
              <a:extLst>
                <a:ext uri="{FF2B5EF4-FFF2-40B4-BE49-F238E27FC236}">
                  <a16:creationId xmlns:a16="http://schemas.microsoft.com/office/drawing/2014/main" id="{3191D691-6BB4-FA4E-919B-F138A85C9FF8}"/>
                </a:ext>
              </a:extLst>
            </p:cNvPr>
            <p:cNvSpPr txBox="1"/>
            <p:nvPr/>
          </p:nvSpPr>
          <p:spPr>
            <a:xfrm>
              <a:off x="3555182" y="3673426"/>
              <a:ext cx="1180538" cy="215444"/>
            </a:xfrm>
            <a:prstGeom prst="rect">
              <a:avLst/>
            </a:prstGeom>
            <a:noFill/>
            <a:ln>
              <a:solidFill>
                <a:srgbClr val="C5AB58"/>
              </a:solidFill>
            </a:ln>
            <a:effectLst>
              <a:softEdge rad="88900"/>
            </a:effectLst>
          </p:spPr>
          <p:txBody>
            <a:bodyPr wrap="square" rtlCol="0">
              <a:spAutoFit/>
            </a:bodyPr>
            <a:lstStyle/>
            <a:p>
              <a:pPr algn="ctr"/>
              <a:r>
                <a:rPr lang="en-US" sz="800" dirty="0">
                  <a:latin typeface="Papyrus" panose="020B0602040200020303" pitchFamily="34" charset="77"/>
                </a:rPr>
                <a:t>CAMEROON</a:t>
              </a:r>
              <a:endParaRPr lang="en-US" sz="1200" dirty="0">
                <a:latin typeface="Papyrus" panose="020B0602040200020303" pitchFamily="34" charset="77"/>
              </a:endParaRPr>
            </a:p>
          </p:txBody>
        </p:sp>
      </p:grpSp>
      <p:grpSp>
        <p:nvGrpSpPr>
          <p:cNvPr id="25" name="Group 24">
            <a:extLst>
              <a:ext uri="{FF2B5EF4-FFF2-40B4-BE49-F238E27FC236}">
                <a16:creationId xmlns:a16="http://schemas.microsoft.com/office/drawing/2014/main" id="{F130AD57-379D-F54E-970D-DE7A6E7F94CA}"/>
              </a:ext>
            </a:extLst>
          </p:cNvPr>
          <p:cNvGrpSpPr/>
          <p:nvPr/>
        </p:nvGrpSpPr>
        <p:grpSpPr>
          <a:xfrm>
            <a:off x="689432" y="3411553"/>
            <a:ext cx="7063435" cy="2915484"/>
            <a:chOff x="689432" y="3411553"/>
            <a:chExt cx="7063435" cy="2915484"/>
          </a:xfrm>
        </p:grpSpPr>
        <p:cxnSp>
          <p:nvCxnSpPr>
            <p:cNvPr id="186" name="Curved Connector 185">
              <a:extLst>
                <a:ext uri="{FF2B5EF4-FFF2-40B4-BE49-F238E27FC236}">
                  <a16:creationId xmlns:a16="http://schemas.microsoft.com/office/drawing/2014/main" id="{F6A9247E-28FB-B546-9DE7-822D352FA5DD}"/>
                </a:ext>
              </a:extLst>
            </p:cNvPr>
            <p:cNvCxnSpPr>
              <a:cxnSpLocks/>
              <a:endCxn id="100" idx="0"/>
            </p:cNvCxnSpPr>
            <p:nvPr/>
          </p:nvCxnSpPr>
          <p:spPr>
            <a:xfrm rot="10800000">
              <a:off x="1275726" y="3411554"/>
              <a:ext cx="6477141" cy="2915483"/>
            </a:xfrm>
            <a:prstGeom prst="curvedConnector4">
              <a:avLst>
                <a:gd name="adj1" fmla="val 41041"/>
                <a:gd name="adj2" fmla="val 137841"/>
              </a:avLst>
            </a:prstGeom>
            <a:ln w="2540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100" name="Picture 99">
              <a:extLst>
                <a:ext uri="{FF2B5EF4-FFF2-40B4-BE49-F238E27FC236}">
                  <a16:creationId xmlns:a16="http://schemas.microsoft.com/office/drawing/2014/main" id="{32FE31FE-DA4E-084F-8F7B-6C24EF3C5520}"/>
                </a:ext>
              </a:extLst>
            </p:cNvPr>
            <p:cNvPicPr>
              <a:picLocks noChangeAspect="1"/>
            </p:cNvPicPr>
            <p:nvPr/>
          </p:nvPicPr>
          <p:blipFill>
            <a:blip r:embed="rId33"/>
            <a:stretch>
              <a:fillRect/>
            </a:stretch>
          </p:blipFill>
          <p:spPr>
            <a:xfrm>
              <a:off x="1128994" y="3411553"/>
              <a:ext cx="293462" cy="308851"/>
            </a:xfrm>
            <a:prstGeom prst="rect">
              <a:avLst/>
            </a:prstGeom>
          </p:spPr>
        </p:pic>
        <p:sp>
          <p:nvSpPr>
            <p:cNvPr id="101" name="TextBox 100">
              <a:extLst>
                <a:ext uri="{FF2B5EF4-FFF2-40B4-BE49-F238E27FC236}">
                  <a16:creationId xmlns:a16="http://schemas.microsoft.com/office/drawing/2014/main" id="{2CF2DA17-E86B-5944-BB4E-A18A20C06AD5}"/>
                </a:ext>
              </a:extLst>
            </p:cNvPr>
            <p:cNvSpPr txBox="1"/>
            <p:nvPr/>
          </p:nvSpPr>
          <p:spPr>
            <a:xfrm>
              <a:off x="689432" y="3701483"/>
              <a:ext cx="1180538" cy="215444"/>
            </a:xfrm>
            <a:prstGeom prst="rect">
              <a:avLst/>
            </a:prstGeom>
            <a:noFill/>
            <a:ln>
              <a:solidFill>
                <a:srgbClr val="C5AB58"/>
              </a:solidFill>
            </a:ln>
            <a:effectLst>
              <a:softEdge rad="88900"/>
            </a:effectLst>
          </p:spPr>
          <p:txBody>
            <a:bodyPr wrap="square" rtlCol="0">
              <a:spAutoFit/>
            </a:bodyPr>
            <a:lstStyle/>
            <a:p>
              <a:pPr algn="ctr"/>
              <a:r>
                <a:rPr lang="en-US" sz="800" dirty="0">
                  <a:latin typeface="Papyrus" panose="020B0602040200020303" pitchFamily="34" charset="77"/>
                </a:rPr>
                <a:t>VENEZUELA</a:t>
              </a:r>
              <a:endParaRPr lang="en-US" sz="1200" dirty="0">
                <a:latin typeface="Papyrus" panose="020B0602040200020303" pitchFamily="34" charset="77"/>
              </a:endParaRPr>
            </a:p>
          </p:txBody>
        </p:sp>
      </p:grpSp>
      <p:grpSp>
        <p:nvGrpSpPr>
          <p:cNvPr id="2" name="Group 1">
            <a:extLst>
              <a:ext uri="{FF2B5EF4-FFF2-40B4-BE49-F238E27FC236}">
                <a16:creationId xmlns:a16="http://schemas.microsoft.com/office/drawing/2014/main" id="{7FF065C8-F01E-C44F-A968-E231D49BE0FE}"/>
              </a:ext>
            </a:extLst>
          </p:cNvPr>
          <p:cNvGrpSpPr/>
          <p:nvPr/>
        </p:nvGrpSpPr>
        <p:grpSpPr>
          <a:xfrm>
            <a:off x="7764373" y="2097585"/>
            <a:ext cx="4694327" cy="719286"/>
            <a:chOff x="7764373" y="2097585"/>
            <a:chExt cx="4694327" cy="719286"/>
          </a:xfrm>
        </p:grpSpPr>
        <p:grpSp>
          <p:nvGrpSpPr>
            <p:cNvPr id="258" name="Group 257">
              <a:extLst>
                <a:ext uri="{FF2B5EF4-FFF2-40B4-BE49-F238E27FC236}">
                  <a16:creationId xmlns:a16="http://schemas.microsoft.com/office/drawing/2014/main" id="{059A4DD9-F72E-3649-864D-C405B4A04C1D}"/>
                </a:ext>
              </a:extLst>
            </p:cNvPr>
            <p:cNvGrpSpPr/>
            <p:nvPr/>
          </p:nvGrpSpPr>
          <p:grpSpPr>
            <a:xfrm>
              <a:off x="8046798" y="2097585"/>
              <a:ext cx="4411902" cy="719286"/>
              <a:chOff x="8046798" y="2097585"/>
              <a:chExt cx="4411902" cy="719286"/>
            </a:xfrm>
          </p:grpSpPr>
          <p:sp>
            <p:nvSpPr>
              <p:cNvPr id="53" name="TextBox 52">
                <a:extLst>
                  <a:ext uri="{FF2B5EF4-FFF2-40B4-BE49-F238E27FC236}">
                    <a16:creationId xmlns:a16="http://schemas.microsoft.com/office/drawing/2014/main" id="{DA7139A6-2F7C-0E4B-8A42-08B25E2FD628}"/>
                  </a:ext>
                </a:extLst>
              </p:cNvPr>
              <p:cNvSpPr txBox="1"/>
              <p:nvPr/>
            </p:nvSpPr>
            <p:spPr>
              <a:xfrm>
                <a:off x="8046798" y="2097585"/>
                <a:ext cx="1180538" cy="253916"/>
              </a:xfrm>
              <a:prstGeom prst="rect">
                <a:avLst/>
              </a:prstGeom>
              <a:noFill/>
              <a:ln>
                <a:solidFill>
                  <a:srgbClr val="C5AB58"/>
                </a:solidFill>
              </a:ln>
              <a:effectLst>
                <a:softEdge rad="88900"/>
              </a:effectLst>
            </p:spPr>
            <p:txBody>
              <a:bodyPr wrap="square" rtlCol="0">
                <a:spAutoFit/>
              </a:bodyPr>
              <a:lstStyle/>
              <a:p>
                <a:r>
                  <a:rPr lang="en-US" sz="1050" b="1" dirty="0">
                    <a:latin typeface="Papyrus" panose="020B0602040200020303" pitchFamily="34" charset="77"/>
                  </a:rPr>
                  <a:t>IVORY COAST</a:t>
                </a:r>
                <a:endParaRPr lang="en-US" b="1" dirty="0">
                  <a:latin typeface="Papyrus" panose="020B0602040200020303" pitchFamily="34" charset="77"/>
                </a:endParaRPr>
              </a:p>
            </p:txBody>
          </p:sp>
          <p:sp>
            <p:nvSpPr>
              <p:cNvPr id="71" name="Rectangle 70">
                <a:extLst>
                  <a:ext uri="{FF2B5EF4-FFF2-40B4-BE49-F238E27FC236}">
                    <a16:creationId xmlns:a16="http://schemas.microsoft.com/office/drawing/2014/main" id="{FBC50A34-4466-5143-B34A-F03584B20C96}"/>
                  </a:ext>
                </a:extLst>
              </p:cNvPr>
              <p:cNvSpPr/>
              <p:nvPr/>
            </p:nvSpPr>
            <p:spPr>
              <a:xfrm>
                <a:off x="8054983" y="2216707"/>
                <a:ext cx="4403717" cy="600164"/>
              </a:xfrm>
              <a:prstGeom prst="rect">
                <a:avLst/>
              </a:prstGeom>
            </p:spPr>
            <p:txBody>
              <a:bodyPr wrap="square">
                <a:spAutoFit/>
              </a:bodyPr>
              <a:lstStyle/>
              <a:p>
                <a:r>
                  <a:rPr lang="en-GB" sz="1100" dirty="0">
                    <a:latin typeface="ACADEMY ENGRAVED LET PLAIN:1.0" panose="02000000000000000000" pitchFamily="2" charset="0"/>
                  </a:rPr>
                  <a:t>Ivory coast are the largest producers of cocoa. In 2016 The Ivory Coast alone produced approximately 1.6 million metric tons of cocoa beans.</a:t>
                </a:r>
                <a:endParaRPr lang="en-US" sz="800" dirty="0">
                  <a:latin typeface="ACADEMY ENGRAVED LET PLAIN:1.0" panose="02000000000000000000" pitchFamily="2" charset="0"/>
                </a:endParaRPr>
              </a:p>
            </p:txBody>
          </p:sp>
        </p:grpSp>
        <p:pic>
          <p:nvPicPr>
            <p:cNvPr id="106" name="Picture 105">
              <a:extLst>
                <a:ext uri="{FF2B5EF4-FFF2-40B4-BE49-F238E27FC236}">
                  <a16:creationId xmlns:a16="http://schemas.microsoft.com/office/drawing/2014/main" id="{5AA8806F-658D-614B-9787-FFFBC84BCAB7}"/>
                </a:ext>
              </a:extLst>
            </p:cNvPr>
            <p:cNvPicPr>
              <a:picLocks noChangeAspect="1"/>
            </p:cNvPicPr>
            <p:nvPr/>
          </p:nvPicPr>
          <p:blipFill>
            <a:blip r:embed="rId29"/>
            <a:stretch>
              <a:fillRect/>
            </a:stretch>
          </p:blipFill>
          <p:spPr>
            <a:xfrm>
              <a:off x="7764373" y="2149421"/>
              <a:ext cx="313341" cy="134507"/>
            </a:xfrm>
            <a:prstGeom prst="rect">
              <a:avLst/>
            </a:prstGeom>
          </p:spPr>
        </p:pic>
      </p:grpSp>
      <p:grpSp>
        <p:nvGrpSpPr>
          <p:cNvPr id="24" name="Group 23">
            <a:extLst>
              <a:ext uri="{FF2B5EF4-FFF2-40B4-BE49-F238E27FC236}">
                <a16:creationId xmlns:a16="http://schemas.microsoft.com/office/drawing/2014/main" id="{4A909542-5CE0-E743-A984-D53C21DFE695}"/>
              </a:ext>
            </a:extLst>
          </p:cNvPr>
          <p:cNvGrpSpPr/>
          <p:nvPr/>
        </p:nvGrpSpPr>
        <p:grpSpPr>
          <a:xfrm>
            <a:off x="7787919" y="6171309"/>
            <a:ext cx="4313964" cy="555478"/>
            <a:chOff x="7787919" y="6171309"/>
            <a:chExt cx="4313964" cy="555478"/>
          </a:xfrm>
        </p:grpSpPr>
        <p:grpSp>
          <p:nvGrpSpPr>
            <p:cNvPr id="264" name="Group 263">
              <a:extLst>
                <a:ext uri="{FF2B5EF4-FFF2-40B4-BE49-F238E27FC236}">
                  <a16:creationId xmlns:a16="http://schemas.microsoft.com/office/drawing/2014/main" id="{AE4C7874-00D9-A547-9E8F-C24794E109CC}"/>
                </a:ext>
              </a:extLst>
            </p:cNvPr>
            <p:cNvGrpSpPr/>
            <p:nvPr/>
          </p:nvGrpSpPr>
          <p:grpSpPr>
            <a:xfrm>
              <a:off x="8052874" y="6171309"/>
              <a:ext cx="4049009" cy="555478"/>
              <a:chOff x="8052874" y="6171309"/>
              <a:chExt cx="4049009" cy="555478"/>
            </a:xfrm>
          </p:grpSpPr>
          <p:sp>
            <p:nvSpPr>
              <p:cNvPr id="58" name="TextBox 57">
                <a:extLst>
                  <a:ext uri="{FF2B5EF4-FFF2-40B4-BE49-F238E27FC236}">
                    <a16:creationId xmlns:a16="http://schemas.microsoft.com/office/drawing/2014/main" id="{7EFA7177-C4A5-7A44-A604-F8A791E487E5}"/>
                  </a:ext>
                </a:extLst>
              </p:cNvPr>
              <p:cNvSpPr txBox="1"/>
              <p:nvPr/>
            </p:nvSpPr>
            <p:spPr>
              <a:xfrm>
                <a:off x="8052874" y="6171309"/>
                <a:ext cx="1180538" cy="253916"/>
              </a:xfrm>
              <a:prstGeom prst="rect">
                <a:avLst/>
              </a:prstGeom>
              <a:noFill/>
              <a:ln>
                <a:solidFill>
                  <a:srgbClr val="C5AB58"/>
                </a:solidFill>
              </a:ln>
              <a:effectLst>
                <a:softEdge rad="88900"/>
              </a:effectLst>
            </p:spPr>
            <p:txBody>
              <a:bodyPr wrap="square" rtlCol="0">
                <a:spAutoFit/>
              </a:bodyPr>
              <a:lstStyle/>
              <a:p>
                <a:r>
                  <a:rPr lang="en-US" sz="1050" b="1" dirty="0">
                    <a:latin typeface="Papyrus" panose="020B0602040200020303" pitchFamily="34" charset="77"/>
                  </a:rPr>
                  <a:t>VENEZUELA</a:t>
                </a:r>
                <a:endParaRPr lang="en-US" b="1" dirty="0">
                  <a:latin typeface="Papyrus" panose="020B0602040200020303" pitchFamily="34" charset="77"/>
                </a:endParaRPr>
              </a:p>
            </p:txBody>
          </p:sp>
          <p:sp>
            <p:nvSpPr>
              <p:cNvPr id="77" name="Rectangle 76">
                <a:extLst>
                  <a:ext uri="{FF2B5EF4-FFF2-40B4-BE49-F238E27FC236}">
                    <a16:creationId xmlns:a16="http://schemas.microsoft.com/office/drawing/2014/main" id="{2A42DCD2-32D8-3047-97BF-512F68B1B76F}"/>
                  </a:ext>
                </a:extLst>
              </p:cNvPr>
              <p:cNvSpPr/>
              <p:nvPr/>
            </p:nvSpPr>
            <p:spPr>
              <a:xfrm>
                <a:off x="8052874" y="6295900"/>
                <a:ext cx="4049009" cy="430887"/>
              </a:xfrm>
              <a:prstGeom prst="rect">
                <a:avLst/>
              </a:prstGeom>
            </p:spPr>
            <p:txBody>
              <a:bodyPr wrap="square">
                <a:spAutoFit/>
              </a:bodyPr>
              <a:lstStyle/>
              <a:p>
                <a:r>
                  <a:rPr lang="en-GB" sz="1100" dirty="0">
                    <a:latin typeface="ACADEMY ENGRAVED LET PLAIN:1.0" panose="02000000000000000000" pitchFamily="2" charset="0"/>
                  </a:rPr>
                  <a:t>Once the world's leading cocoa producer, Venezuela is the cradle of some of the most famous fine aromatic cocoa in the planet.</a:t>
                </a:r>
                <a:endParaRPr lang="en-US" sz="800" dirty="0">
                  <a:latin typeface="ACADEMY ENGRAVED LET PLAIN:1.0" panose="02000000000000000000" pitchFamily="2" charset="0"/>
                </a:endParaRPr>
              </a:p>
            </p:txBody>
          </p:sp>
        </p:grpSp>
        <p:pic>
          <p:nvPicPr>
            <p:cNvPr id="184" name="Picture 183">
              <a:extLst>
                <a:ext uri="{FF2B5EF4-FFF2-40B4-BE49-F238E27FC236}">
                  <a16:creationId xmlns:a16="http://schemas.microsoft.com/office/drawing/2014/main" id="{82B8766A-5782-474B-B37A-51F7C804C47E}"/>
                </a:ext>
              </a:extLst>
            </p:cNvPr>
            <p:cNvPicPr>
              <a:picLocks noChangeAspect="1"/>
            </p:cNvPicPr>
            <p:nvPr/>
          </p:nvPicPr>
          <p:blipFill>
            <a:blip r:embed="rId33"/>
            <a:stretch>
              <a:fillRect/>
            </a:stretch>
          </p:blipFill>
          <p:spPr>
            <a:xfrm>
              <a:off x="7787919" y="6204867"/>
              <a:ext cx="293462" cy="308851"/>
            </a:xfrm>
            <a:prstGeom prst="rect">
              <a:avLst/>
            </a:prstGeom>
          </p:spPr>
        </p:pic>
      </p:grpSp>
      <p:grpSp>
        <p:nvGrpSpPr>
          <p:cNvPr id="17" name="Group 16">
            <a:extLst>
              <a:ext uri="{FF2B5EF4-FFF2-40B4-BE49-F238E27FC236}">
                <a16:creationId xmlns:a16="http://schemas.microsoft.com/office/drawing/2014/main" id="{09A62810-6AD0-D84B-9D43-596596FCF7A4}"/>
              </a:ext>
            </a:extLst>
          </p:cNvPr>
          <p:cNvGrpSpPr/>
          <p:nvPr/>
        </p:nvGrpSpPr>
        <p:grpSpPr>
          <a:xfrm>
            <a:off x="7782534" y="4952063"/>
            <a:ext cx="4471840" cy="557482"/>
            <a:chOff x="7782534" y="4952063"/>
            <a:chExt cx="4471840" cy="557482"/>
          </a:xfrm>
        </p:grpSpPr>
        <p:grpSp>
          <p:nvGrpSpPr>
            <p:cNvPr id="262" name="Group 261">
              <a:extLst>
                <a:ext uri="{FF2B5EF4-FFF2-40B4-BE49-F238E27FC236}">
                  <a16:creationId xmlns:a16="http://schemas.microsoft.com/office/drawing/2014/main" id="{7F9B1461-685C-F44F-BAA6-B2A23B6A4CC4}"/>
                </a:ext>
              </a:extLst>
            </p:cNvPr>
            <p:cNvGrpSpPr/>
            <p:nvPr/>
          </p:nvGrpSpPr>
          <p:grpSpPr>
            <a:xfrm>
              <a:off x="8052874" y="4952063"/>
              <a:ext cx="4201500" cy="557482"/>
              <a:chOff x="8052874" y="4681623"/>
              <a:chExt cx="4201500" cy="557482"/>
            </a:xfrm>
          </p:grpSpPr>
          <p:sp>
            <p:nvSpPr>
              <p:cNvPr id="57" name="TextBox 56">
                <a:extLst>
                  <a:ext uri="{FF2B5EF4-FFF2-40B4-BE49-F238E27FC236}">
                    <a16:creationId xmlns:a16="http://schemas.microsoft.com/office/drawing/2014/main" id="{7365D445-642A-2143-8EB2-1FBB24EEB855}"/>
                  </a:ext>
                </a:extLst>
              </p:cNvPr>
              <p:cNvSpPr txBox="1"/>
              <p:nvPr/>
            </p:nvSpPr>
            <p:spPr>
              <a:xfrm>
                <a:off x="8062304" y="4681623"/>
                <a:ext cx="949737" cy="253916"/>
              </a:xfrm>
              <a:prstGeom prst="rect">
                <a:avLst/>
              </a:prstGeom>
              <a:noFill/>
              <a:ln>
                <a:solidFill>
                  <a:srgbClr val="C5AB58"/>
                </a:solidFill>
              </a:ln>
              <a:effectLst>
                <a:softEdge rad="88900"/>
              </a:effectLst>
            </p:spPr>
            <p:txBody>
              <a:bodyPr wrap="square" rtlCol="0">
                <a:spAutoFit/>
              </a:bodyPr>
              <a:lstStyle/>
              <a:p>
                <a:r>
                  <a:rPr lang="en-US" sz="1050" b="1" dirty="0">
                    <a:latin typeface="Papyrus" panose="020B0602040200020303" pitchFamily="34" charset="77"/>
                  </a:rPr>
                  <a:t>PERU</a:t>
                </a:r>
                <a:endParaRPr lang="en-US" sz="1400" b="1" dirty="0">
                  <a:latin typeface="Papyrus" panose="020B0602040200020303" pitchFamily="34" charset="77"/>
                </a:endParaRPr>
              </a:p>
            </p:txBody>
          </p:sp>
          <p:sp>
            <p:nvSpPr>
              <p:cNvPr id="75" name="Rectangle 74">
                <a:extLst>
                  <a:ext uri="{FF2B5EF4-FFF2-40B4-BE49-F238E27FC236}">
                    <a16:creationId xmlns:a16="http://schemas.microsoft.com/office/drawing/2014/main" id="{3C806D06-F8C1-2F40-9F2E-E01B3A72D529}"/>
                  </a:ext>
                </a:extLst>
              </p:cNvPr>
              <p:cNvSpPr/>
              <p:nvPr/>
            </p:nvSpPr>
            <p:spPr>
              <a:xfrm>
                <a:off x="8052874" y="4808218"/>
                <a:ext cx="4201500" cy="430887"/>
              </a:xfrm>
              <a:prstGeom prst="rect">
                <a:avLst/>
              </a:prstGeom>
            </p:spPr>
            <p:txBody>
              <a:bodyPr wrap="square">
                <a:spAutoFit/>
              </a:bodyPr>
              <a:lstStyle/>
              <a:p>
                <a:r>
                  <a:rPr lang="en-GB" sz="1100" dirty="0">
                    <a:latin typeface="ACADEMY ENGRAVED LET PLAIN:1.0" panose="02000000000000000000" pitchFamily="2" charset="0"/>
                    <a:ea typeface="Times New Roman" panose="02020603050405020304" pitchFamily="18" charset="0"/>
                  </a:rPr>
                  <a:t>Peru is the world’s ninth largest cocoa producer (roughly 71,175 tons a year) and the world’s largest organic cocoa producer.</a:t>
                </a:r>
                <a:endParaRPr lang="en-GB" sz="1100" dirty="0">
                  <a:effectLst/>
                  <a:latin typeface="ACADEMY ENGRAVED LET PLAIN:1.0" panose="02000000000000000000" pitchFamily="2" charset="0"/>
                  <a:ea typeface="Times New Roman" panose="02020603050405020304" pitchFamily="18" charset="0"/>
                </a:endParaRPr>
              </a:p>
            </p:txBody>
          </p:sp>
        </p:grpSp>
        <p:pic>
          <p:nvPicPr>
            <p:cNvPr id="189" name="Picture 188">
              <a:extLst>
                <a:ext uri="{FF2B5EF4-FFF2-40B4-BE49-F238E27FC236}">
                  <a16:creationId xmlns:a16="http://schemas.microsoft.com/office/drawing/2014/main" id="{03756019-F7AA-B24D-B95E-B02225A71CE6}"/>
                </a:ext>
              </a:extLst>
            </p:cNvPr>
            <p:cNvPicPr>
              <a:picLocks noChangeAspect="1"/>
            </p:cNvPicPr>
            <p:nvPr/>
          </p:nvPicPr>
          <p:blipFill>
            <a:blip r:embed="rId31"/>
            <a:stretch>
              <a:fillRect/>
            </a:stretch>
          </p:blipFill>
          <p:spPr>
            <a:xfrm>
              <a:off x="7782534" y="5007521"/>
              <a:ext cx="297802" cy="161484"/>
            </a:xfrm>
            <a:prstGeom prst="rect">
              <a:avLst/>
            </a:prstGeom>
          </p:spPr>
        </p:pic>
      </p:grpSp>
      <p:pic>
        <p:nvPicPr>
          <p:cNvPr id="166" name="Picture 165">
            <a:extLst>
              <a:ext uri="{FF2B5EF4-FFF2-40B4-BE49-F238E27FC236}">
                <a16:creationId xmlns:a16="http://schemas.microsoft.com/office/drawing/2014/main" id="{B13310FD-CC1F-9A40-A2E6-42C8417C7781}"/>
              </a:ext>
            </a:extLst>
          </p:cNvPr>
          <p:cNvPicPr>
            <a:picLocks noChangeAspect="1"/>
          </p:cNvPicPr>
          <p:nvPr/>
        </p:nvPicPr>
        <p:blipFill rotWithShape="1">
          <a:blip r:embed="rId34"/>
          <a:srcRect l="3511" r="4995"/>
          <a:stretch/>
        </p:blipFill>
        <p:spPr>
          <a:xfrm>
            <a:off x="836796" y="453758"/>
            <a:ext cx="6035606" cy="856482"/>
          </a:xfrm>
          <a:prstGeom prst="rect">
            <a:avLst/>
          </a:prstGeom>
        </p:spPr>
      </p:pic>
      <p:grpSp>
        <p:nvGrpSpPr>
          <p:cNvPr id="27" name="Group 26">
            <a:extLst>
              <a:ext uri="{FF2B5EF4-FFF2-40B4-BE49-F238E27FC236}">
                <a16:creationId xmlns:a16="http://schemas.microsoft.com/office/drawing/2014/main" id="{0BFFD866-9342-8942-A24B-9CCCA2523159}"/>
              </a:ext>
            </a:extLst>
          </p:cNvPr>
          <p:cNvGrpSpPr/>
          <p:nvPr/>
        </p:nvGrpSpPr>
        <p:grpSpPr>
          <a:xfrm>
            <a:off x="7811995" y="619375"/>
            <a:ext cx="4289888" cy="547509"/>
            <a:chOff x="7811995" y="619375"/>
            <a:chExt cx="4289888" cy="547509"/>
          </a:xfrm>
        </p:grpSpPr>
        <p:grpSp>
          <p:nvGrpSpPr>
            <p:cNvPr id="256" name="Group 255">
              <a:extLst>
                <a:ext uri="{FF2B5EF4-FFF2-40B4-BE49-F238E27FC236}">
                  <a16:creationId xmlns:a16="http://schemas.microsoft.com/office/drawing/2014/main" id="{9291BD41-8DA1-6849-A657-2EBC77BF30C7}"/>
                </a:ext>
              </a:extLst>
            </p:cNvPr>
            <p:cNvGrpSpPr/>
            <p:nvPr/>
          </p:nvGrpSpPr>
          <p:grpSpPr>
            <a:xfrm>
              <a:off x="8053013" y="619375"/>
              <a:ext cx="4048870" cy="547509"/>
              <a:chOff x="8053013" y="619375"/>
              <a:chExt cx="4048870" cy="547509"/>
            </a:xfrm>
          </p:grpSpPr>
          <p:sp>
            <p:nvSpPr>
              <p:cNvPr id="51" name="TextBox 50">
                <a:extLst>
                  <a:ext uri="{FF2B5EF4-FFF2-40B4-BE49-F238E27FC236}">
                    <a16:creationId xmlns:a16="http://schemas.microsoft.com/office/drawing/2014/main" id="{3FC6B8EF-A237-844F-9C1B-A50FA8F7D250}"/>
                  </a:ext>
                </a:extLst>
              </p:cNvPr>
              <p:cNvSpPr txBox="1"/>
              <p:nvPr/>
            </p:nvSpPr>
            <p:spPr>
              <a:xfrm>
                <a:off x="8057886" y="619375"/>
                <a:ext cx="949737" cy="253916"/>
              </a:xfrm>
              <a:prstGeom prst="rect">
                <a:avLst/>
              </a:prstGeom>
              <a:noFill/>
              <a:ln>
                <a:solidFill>
                  <a:srgbClr val="C5AB58"/>
                </a:solidFill>
              </a:ln>
              <a:effectLst>
                <a:softEdge rad="88900"/>
              </a:effectLst>
            </p:spPr>
            <p:txBody>
              <a:bodyPr wrap="square" rtlCol="0">
                <a:spAutoFit/>
              </a:bodyPr>
              <a:lstStyle/>
              <a:p>
                <a:r>
                  <a:rPr lang="en-US" sz="1050" b="1" dirty="0">
                    <a:latin typeface="Papyrus" panose="020B0602040200020303" pitchFamily="34" charset="77"/>
                  </a:rPr>
                  <a:t>ECUADOR</a:t>
                </a:r>
              </a:p>
            </p:txBody>
          </p:sp>
          <p:sp>
            <p:nvSpPr>
              <p:cNvPr id="60" name="TextBox 59">
                <a:extLst>
                  <a:ext uri="{FF2B5EF4-FFF2-40B4-BE49-F238E27FC236}">
                    <a16:creationId xmlns:a16="http://schemas.microsoft.com/office/drawing/2014/main" id="{4A34EB89-5E03-9A47-8EF4-753E5CD46E2A}"/>
                  </a:ext>
                </a:extLst>
              </p:cNvPr>
              <p:cNvSpPr txBox="1"/>
              <p:nvPr/>
            </p:nvSpPr>
            <p:spPr>
              <a:xfrm>
                <a:off x="8053013" y="735997"/>
                <a:ext cx="4048870" cy="430887"/>
              </a:xfrm>
              <a:prstGeom prst="rect">
                <a:avLst/>
              </a:prstGeom>
              <a:noFill/>
              <a:ln>
                <a:solidFill>
                  <a:srgbClr val="C5AB58"/>
                </a:solidFill>
              </a:ln>
              <a:effectLst>
                <a:softEdge rad="88900"/>
              </a:effectLst>
            </p:spPr>
            <p:txBody>
              <a:bodyPr wrap="square" rtlCol="0">
                <a:spAutoFit/>
              </a:bodyPr>
              <a:lstStyle/>
              <a:p>
                <a:r>
                  <a:rPr lang="en-GB" sz="1100" dirty="0">
                    <a:latin typeface="ACADEMY ENGRAVED LET PLAIN:1.0" panose="02000000000000000000" pitchFamily="2" charset="0"/>
                  </a:rPr>
                  <a:t>Ecuador produces only 4% of the worlds cocoa, however the country is responsible for 70% of the worlds </a:t>
                </a:r>
                <a:r>
                  <a:rPr lang="en-GB" sz="1050" dirty="0">
                    <a:latin typeface="ACADEMY ENGRAVED LET PLAIN:1.0" panose="02000000000000000000" pitchFamily="2" charset="0"/>
                  </a:rPr>
                  <a:t>fine upper class cocoa.</a:t>
                </a:r>
                <a:endParaRPr lang="en-GB" sz="800" dirty="0">
                  <a:latin typeface="ACADEMY ENGRAVED LET PLAIN:1.0" panose="02000000000000000000" pitchFamily="2" charset="0"/>
                </a:endParaRPr>
              </a:p>
            </p:txBody>
          </p:sp>
        </p:grpSp>
        <p:pic>
          <p:nvPicPr>
            <p:cNvPr id="90" name="Picture 89">
              <a:extLst>
                <a:ext uri="{FF2B5EF4-FFF2-40B4-BE49-F238E27FC236}">
                  <a16:creationId xmlns:a16="http://schemas.microsoft.com/office/drawing/2014/main" id="{CC2945C4-255A-E345-BD44-54EF9AA69946}"/>
                </a:ext>
              </a:extLst>
            </p:cNvPr>
            <p:cNvPicPr>
              <a:picLocks noChangeAspect="1"/>
            </p:cNvPicPr>
            <p:nvPr/>
          </p:nvPicPr>
          <p:blipFill>
            <a:blip r:embed="rId25"/>
            <a:stretch>
              <a:fillRect/>
            </a:stretch>
          </p:blipFill>
          <p:spPr>
            <a:xfrm>
              <a:off x="7811995" y="670631"/>
              <a:ext cx="236336" cy="291842"/>
            </a:xfrm>
            <a:prstGeom prst="rect">
              <a:avLst/>
            </a:prstGeom>
          </p:spPr>
        </p:pic>
      </p:grpSp>
      <p:grpSp>
        <p:nvGrpSpPr>
          <p:cNvPr id="260" name="Group 259">
            <a:extLst>
              <a:ext uri="{FF2B5EF4-FFF2-40B4-BE49-F238E27FC236}">
                <a16:creationId xmlns:a16="http://schemas.microsoft.com/office/drawing/2014/main" id="{4CCA4B99-AFD9-3048-B733-8CFFC2C5A0D5}"/>
              </a:ext>
            </a:extLst>
          </p:cNvPr>
          <p:cNvGrpSpPr/>
          <p:nvPr/>
        </p:nvGrpSpPr>
        <p:grpSpPr>
          <a:xfrm>
            <a:off x="7801642" y="3689557"/>
            <a:ext cx="4593904" cy="565801"/>
            <a:chOff x="7801642" y="3366073"/>
            <a:chExt cx="4593904" cy="565801"/>
          </a:xfrm>
        </p:grpSpPr>
        <p:sp>
          <p:nvSpPr>
            <p:cNvPr id="55" name="TextBox 54">
              <a:extLst>
                <a:ext uri="{FF2B5EF4-FFF2-40B4-BE49-F238E27FC236}">
                  <a16:creationId xmlns:a16="http://schemas.microsoft.com/office/drawing/2014/main" id="{F1C1DD9B-1599-924C-99A8-797B52F25ED2}"/>
                </a:ext>
              </a:extLst>
            </p:cNvPr>
            <p:cNvSpPr txBox="1"/>
            <p:nvPr/>
          </p:nvSpPr>
          <p:spPr>
            <a:xfrm>
              <a:off x="8049191" y="3378411"/>
              <a:ext cx="1180538" cy="253916"/>
            </a:xfrm>
            <a:prstGeom prst="rect">
              <a:avLst/>
            </a:prstGeom>
            <a:noFill/>
            <a:ln>
              <a:solidFill>
                <a:srgbClr val="C5AB58"/>
              </a:solidFill>
            </a:ln>
            <a:effectLst>
              <a:softEdge rad="88900"/>
            </a:effectLst>
          </p:spPr>
          <p:txBody>
            <a:bodyPr wrap="square" rtlCol="0">
              <a:spAutoFit/>
            </a:bodyPr>
            <a:lstStyle/>
            <a:p>
              <a:r>
                <a:rPr lang="en-US" sz="1050" b="1" dirty="0">
                  <a:latin typeface="Papyrus" panose="020B0602040200020303" pitchFamily="34" charset="77"/>
                </a:rPr>
                <a:t>NIGERIA</a:t>
              </a:r>
              <a:endParaRPr lang="en-US" b="1" dirty="0">
                <a:latin typeface="Papyrus" panose="020B0602040200020303" pitchFamily="34" charset="77"/>
              </a:endParaRPr>
            </a:p>
          </p:txBody>
        </p:sp>
        <p:sp>
          <p:nvSpPr>
            <p:cNvPr id="73" name="Rectangle 72">
              <a:extLst>
                <a:ext uri="{FF2B5EF4-FFF2-40B4-BE49-F238E27FC236}">
                  <a16:creationId xmlns:a16="http://schemas.microsoft.com/office/drawing/2014/main" id="{3AD9B4D9-7AA8-2840-BD54-CFE63A5B30BD}"/>
                </a:ext>
              </a:extLst>
            </p:cNvPr>
            <p:cNvSpPr/>
            <p:nvPr/>
          </p:nvSpPr>
          <p:spPr>
            <a:xfrm>
              <a:off x="8051385" y="3500987"/>
              <a:ext cx="4344161" cy="430887"/>
            </a:xfrm>
            <a:prstGeom prst="rect">
              <a:avLst/>
            </a:prstGeom>
          </p:spPr>
          <p:txBody>
            <a:bodyPr wrap="square">
              <a:spAutoFit/>
            </a:bodyPr>
            <a:lstStyle/>
            <a:p>
              <a:r>
                <a:rPr lang="en-GB" sz="1100" dirty="0">
                  <a:latin typeface="ACADEMY ENGRAVED LET PLAIN:1.0" panose="02000000000000000000" pitchFamily="2" charset="0"/>
                  <a:ea typeface="Times New Roman" panose="02020603050405020304" pitchFamily="18" charset="0"/>
                </a:rPr>
                <a:t>Nigeria</a:t>
              </a:r>
              <a:r>
                <a:rPr lang="en-GB" sz="1100" dirty="0">
                  <a:latin typeface="ACADEMY ENGRAVED LET PLAIN:1.0" panose="02000000000000000000" pitchFamily="2" charset="0"/>
                </a:rPr>
                <a:t> is the world’s fourth-biggest cocoa-producing nation. </a:t>
              </a:r>
            </a:p>
            <a:p>
              <a:r>
                <a:rPr lang="en-GB" sz="1100" dirty="0">
                  <a:latin typeface="ACADEMY ENGRAVED LET PLAIN:1.0" panose="02000000000000000000" pitchFamily="2" charset="0"/>
                </a:rPr>
                <a:t>Though the country produces over 300,000 tons of cocoa.</a:t>
              </a:r>
              <a:endParaRPr lang="en-GB" sz="1100" dirty="0">
                <a:effectLst/>
                <a:latin typeface="ACADEMY ENGRAVED LET PLAIN:1.0" panose="02000000000000000000" pitchFamily="2" charset="0"/>
                <a:ea typeface="Times New Roman" panose="02020603050405020304" pitchFamily="18" charset="0"/>
              </a:endParaRPr>
            </a:p>
          </p:txBody>
        </p:sp>
        <p:pic>
          <p:nvPicPr>
            <p:cNvPr id="111" name="Picture 110">
              <a:extLst>
                <a:ext uri="{FF2B5EF4-FFF2-40B4-BE49-F238E27FC236}">
                  <a16:creationId xmlns:a16="http://schemas.microsoft.com/office/drawing/2014/main" id="{78D777AA-5457-C643-AC21-D85895CD0C85}"/>
                </a:ext>
              </a:extLst>
            </p:cNvPr>
            <p:cNvPicPr>
              <a:picLocks noChangeAspect="1"/>
            </p:cNvPicPr>
            <p:nvPr/>
          </p:nvPicPr>
          <p:blipFill>
            <a:blip r:embed="rId30"/>
            <a:stretch>
              <a:fillRect/>
            </a:stretch>
          </p:blipFill>
          <p:spPr>
            <a:xfrm>
              <a:off x="7801642" y="3366073"/>
              <a:ext cx="265794" cy="271028"/>
            </a:xfrm>
            <a:prstGeom prst="rect">
              <a:avLst/>
            </a:prstGeom>
          </p:spPr>
        </p:pic>
      </p:grpSp>
    </p:spTree>
    <p:extLst>
      <p:ext uri="{BB962C8B-B14F-4D97-AF65-F5344CB8AC3E}">
        <p14:creationId xmlns:p14="http://schemas.microsoft.com/office/powerpoint/2010/main" val="168430553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11" fill="hold"/>
                                        <p:tgtEl>
                                          <p:spTgt spid="26"/>
                                        </p:tgtEl>
                                      </p:cBhvr>
                                    </p:cmd>
                                  </p:childTnLst>
                                </p:cTn>
                              </p:par>
                            </p:childTnLst>
                          </p:cTn>
                        </p:par>
                        <p:par>
                          <p:cTn id="7" fill="hold">
                            <p:stCondLst>
                              <p:cond delay="1811"/>
                            </p:stCondLst>
                            <p:childTnLst>
                              <p:par>
                                <p:cTn id="8" presetID="10" presetClass="entr" presetSubtype="0" fill="hold" grpId="0" nodeType="afterEffect">
                                  <p:stCondLst>
                                    <p:cond delay="150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subTnLst>
                                    <p:audio>
                                      <p:cMediaNode>
                                        <p:cTn display="0" masterRel="sameClick">
                                          <p:stCondLst>
                                            <p:cond evt="begin" delay="0">
                                              <p:tn val="8"/>
                                            </p:cond>
                                          </p:stCondLst>
                                          <p:endCondLst>
                                            <p:cond evt="onStopAudio" delay="0">
                                              <p:tgtEl>
                                                <p:sldTgt/>
                                              </p:tgtEl>
                                            </p:cond>
                                          </p:endCondLst>
                                        </p:cTn>
                                        <p:tgtEl>
                                          <p:sndTgt r:embed="rId5" name="THe prod.wav"/>
                                        </p:tgtEl>
                                      </p:cMediaNode>
                                    </p:audio>
                                  </p:subTnLst>
                                </p:cTn>
                              </p:par>
                              <p:par>
                                <p:cTn id="11" presetID="10" presetClass="entr" presetSubtype="0" fill="hold" nodeType="withEffect">
                                  <p:stCondLst>
                                    <p:cond delay="1500"/>
                                  </p:stCondLst>
                                  <p:childTnLst>
                                    <p:set>
                                      <p:cBhvr>
                                        <p:cTn id="12" dur="1" fill="hold">
                                          <p:stCondLst>
                                            <p:cond delay="0"/>
                                          </p:stCondLst>
                                        </p:cTn>
                                        <p:tgtEl>
                                          <p:spTgt spid="65"/>
                                        </p:tgtEl>
                                        <p:attrNameLst>
                                          <p:attrName>style.visibility</p:attrName>
                                        </p:attrNameLst>
                                      </p:cBhvr>
                                      <p:to>
                                        <p:strVal val="visible"/>
                                      </p:to>
                                    </p:set>
                                    <p:animEffect transition="in" filter="fade">
                                      <p:cBhvr>
                                        <p:cTn id="13" dur="500"/>
                                        <p:tgtEl>
                                          <p:spTgt spid="65"/>
                                        </p:tgtEl>
                                      </p:cBhvr>
                                    </p:animEffect>
                                  </p:childTnLst>
                                </p:cTn>
                              </p:par>
                              <p:par>
                                <p:cTn id="14" presetID="10" presetClass="exit" presetSubtype="0" fill="hold" grpId="1" nodeType="withEffect">
                                  <p:stCondLst>
                                    <p:cond delay="10000"/>
                                  </p:stCondLst>
                                  <p:childTnLst>
                                    <p:animEffect transition="out" filter="fade">
                                      <p:cBhvr>
                                        <p:cTn id="15" dur="500"/>
                                        <p:tgtEl>
                                          <p:spTgt spid="50"/>
                                        </p:tgtEl>
                                      </p:cBhvr>
                                    </p:animEffect>
                                    <p:set>
                                      <p:cBhvr>
                                        <p:cTn id="16" dur="1" fill="hold">
                                          <p:stCondLst>
                                            <p:cond delay="499"/>
                                          </p:stCondLst>
                                        </p:cTn>
                                        <p:tgtEl>
                                          <p:spTgt spid="50"/>
                                        </p:tgtEl>
                                        <p:attrNameLst>
                                          <p:attrName>style.visibility</p:attrName>
                                        </p:attrNameLst>
                                      </p:cBhvr>
                                      <p:to>
                                        <p:strVal val="hidden"/>
                                      </p:to>
                                    </p:set>
                                  </p:childTnLst>
                                </p:cTn>
                              </p:par>
                            </p:childTnLst>
                          </p:cTn>
                        </p:par>
                        <p:par>
                          <p:cTn id="17" fill="hold">
                            <p:stCondLst>
                              <p:cond delay="12311"/>
                            </p:stCondLst>
                            <p:childTnLst>
                              <p:par>
                                <p:cTn id="18" presetID="42" presetClass="path" presetSubtype="0" accel="50000" decel="50000" fill="hold" nodeType="afterEffect">
                                  <p:stCondLst>
                                    <p:cond delay="0"/>
                                  </p:stCondLst>
                                  <p:childTnLst>
                                    <p:animMotion origin="layout" path="M 5E-6 -2.59259E-6 L -0.00026 -0.28657 " pathEditMode="relative" rAng="0" ptsTypes="AA">
                                      <p:cBhvr>
                                        <p:cTn id="19" dur="2000" fill="hold"/>
                                        <p:tgtEl>
                                          <p:spTgt spid="65"/>
                                        </p:tgtEl>
                                        <p:attrNameLst>
                                          <p:attrName>ppt_x</p:attrName>
                                          <p:attrName>ppt_y</p:attrName>
                                        </p:attrNameLst>
                                      </p:cBhvr>
                                      <p:rCtr x="-13" y="-14329"/>
                                    </p:animMotion>
                                  </p:childTnLst>
                                </p:cTn>
                              </p:par>
                            </p:childTnLst>
                          </p:cTn>
                        </p:par>
                        <p:par>
                          <p:cTn id="20" fill="hold">
                            <p:stCondLst>
                              <p:cond delay="14311"/>
                            </p:stCondLst>
                            <p:childTnLst>
                              <p:par>
                                <p:cTn id="21" presetID="10" presetClass="entr" presetSubtype="0" fill="hold" nodeType="after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fade">
                                      <p:cBhvr>
                                        <p:cTn id="23" dur="500"/>
                                        <p:tgtEl>
                                          <p:spTgt spid="62"/>
                                        </p:tgtEl>
                                      </p:cBhvr>
                                    </p:animEffect>
                                  </p:childTnLst>
                                </p:cTn>
                              </p:par>
                            </p:childTnLst>
                          </p:cTn>
                        </p:par>
                        <p:par>
                          <p:cTn id="24" fill="hold">
                            <p:stCondLst>
                              <p:cond delay="14811"/>
                            </p:stCondLst>
                            <p:childTnLst>
                              <p:par>
                                <p:cTn id="25" presetID="10" presetClass="entr" presetSubtype="0" fill="hold" nodeType="afterEffect">
                                  <p:stCondLst>
                                    <p:cond delay="100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subTnLst>
                                    <p:audio>
                                      <p:cMediaNode>
                                        <p:cTn display="0" masterRel="sameClick">
                                          <p:stCondLst>
                                            <p:cond evt="begin" delay="0">
                                              <p:tn val="25"/>
                                            </p:cond>
                                          </p:stCondLst>
                                          <p:endCondLst>
                                            <p:cond evt="onStopAudio" delay="0">
                                              <p:tgtEl>
                                                <p:sldTgt/>
                                              </p:tgtEl>
                                            </p:cond>
                                          </p:endCondLst>
                                        </p:cTn>
                                        <p:tgtEl>
                                          <p:sndTgt r:embed="rId6" name="Ecuador.wav"/>
                                        </p:tgtEl>
                                      </p:cMediaNode>
                                    </p:audio>
                                  </p:subTnLst>
                                </p:cTn>
                              </p:par>
                              <p:par>
                                <p:cTn id="28" presetID="22" presetClass="entr" presetSubtype="2" fill="hold" nodeType="withEffect">
                                  <p:stCondLst>
                                    <p:cond delay="1000"/>
                                  </p:stCondLst>
                                  <p:childTnLst>
                                    <p:set>
                                      <p:cBhvr>
                                        <p:cTn id="29" dur="1" fill="hold">
                                          <p:stCondLst>
                                            <p:cond delay="0"/>
                                          </p:stCondLst>
                                        </p:cTn>
                                        <p:tgtEl>
                                          <p:spTgt spid="28"/>
                                        </p:tgtEl>
                                        <p:attrNameLst>
                                          <p:attrName>style.visibility</p:attrName>
                                        </p:attrNameLst>
                                      </p:cBhvr>
                                      <p:to>
                                        <p:strVal val="visible"/>
                                      </p:to>
                                    </p:set>
                                    <p:animEffect transition="in" filter="wipe(right)">
                                      <p:cBhvr>
                                        <p:cTn id="30" dur="5000"/>
                                        <p:tgtEl>
                                          <p:spTgt spid="28"/>
                                        </p:tgtEl>
                                      </p:cBhvr>
                                    </p:animEffect>
                                  </p:childTnLst>
                                </p:cTn>
                              </p:par>
                              <p:par>
                                <p:cTn id="31" presetID="10" presetClass="entr" presetSubtype="0" fill="hold" nodeType="withEffect">
                                  <p:stCondLst>
                                    <p:cond delay="11000"/>
                                  </p:stCondLst>
                                  <p:childTnLst>
                                    <p:set>
                                      <p:cBhvr>
                                        <p:cTn id="32" dur="1" fill="hold">
                                          <p:stCondLst>
                                            <p:cond delay="0"/>
                                          </p:stCondLst>
                                        </p:cTn>
                                        <p:tgtEl>
                                          <p:spTgt spid="257"/>
                                        </p:tgtEl>
                                        <p:attrNameLst>
                                          <p:attrName>style.visibility</p:attrName>
                                        </p:attrNameLst>
                                      </p:cBhvr>
                                      <p:to>
                                        <p:strVal val="visible"/>
                                      </p:to>
                                    </p:set>
                                    <p:animEffect transition="in" filter="fade">
                                      <p:cBhvr>
                                        <p:cTn id="33" dur="500"/>
                                        <p:tgtEl>
                                          <p:spTgt spid="257"/>
                                        </p:tgtEl>
                                      </p:cBhvr>
                                    </p:animEffect>
                                  </p:childTnLst>
                                  <p:subTnLst>
                                    <p:audio>
                                      <p:cMediaNode>
                                        <p:cTn display="0" masterRel="sameClick">
                                          <p:stCondLst>
                                            <p:cond evt="begin" delay="0">
                                              <p:tn val="31"/>
                                            </p:cond>
                                          </p:stCondLst>
                                          <p:endCondLst>
                                            <p:cond evt="onStopAudio" delay="0">
                                              <p:tgtEl>
                                                <p:sldTgt/>
                                              </p:tgtEl>
                                            </p:cond>
                                          </p:endCondLst>
                                        </p:cTn>
                                        <p:tgtEl>
                                          <p:sndTgt r:embed="rId7" name="brz.wav"/>
                                        </p:tgtEl>
                                      </p:cMediaNode>
                                    </p:audio>
                                  </p:subTnLst>
                                </p:cTn>
                              </p:par>
                              <p:par>
                                <p:cTn id="34" presetID="22" presetClass="entr" presetSubtype="2" fill="hold" nodeType="withEffect">
                                  <p:stCondLst>
                                    <p:cond delay="11000"/>
                                  </p:stCondLst>
                                  <p:childTnLst>
                                    <p:set>
                                      <p:cBhvr>
                                        <p:cTn id="35" dur="1" fill="hold">
                                          <p:stCondLst>
                                            <p:cond delay="0"/>
                                          </p:stCondLst>
                                        </p:cTn>
                                        <p:tgtEl>
                                          <p:spTgt spid="29"/>
                                        </p:tgtEl>
                                        <p:attrNameLst>
                                          <p:attrName>style.visibility</p:attrName>
                                        </p:attrNameLst>
                                      </p:cBhvr>
                                      <p:to>
                                        <p:strVal val="visible"/>
                                      </p:to>
                                    </p:set>
                                    <p:animEffect transition="in" filter="wipe(right)">
                                      <p:cBhvr>
                                        <p:cTn id="36" dur="5000"/>
                                        <p:tgtEl>
                                          <p:spTgt spid="29"/>
                                        </p:tgtEl>
                                      </p:cBhvr>
                                    </p:animEffect>
                                  </p:childTnLst>
                                </p:cTn>
                              </p:par>
                            </p:childTnLst>
                          </p:cTn>
                        </p:par>
                        <p:par>
                          <p:cTn id="37" fill="hold">
                            <p:stCondLst>
                              <p:cond delay="30811"/>
                            </p:stCondLst>
                            <p:childTnLst>
                              <p:par>
                                <p:cTn id="38" presetID="10" presetClass="entr" presetSubtype="0" fill="hold" nodeType="afterEffect">
                                  <p:stCondLst>
                                    <p:cond delay="750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subTnLst>
                                    <p:audio>
                                      <p:cMediaNode>
                                        <p:cTn display="0" masterRel="sameClick">
                                          <p:stCondLst>
                                            <p:cond evt="begin" delay="0">
                                              <p:tn val="38"/>
                                            </p:cond>
                                          </p:stCondLst>
                                          <p:endCondLst>
                                            <p:cond evt="onStopAudio" delay="0">
                                              <p:tgtEl>
                                                <p:sldTgt/>
                                              </p:tgtEl>
                                            </p:cond>
                                          </p:endCondLst>
                                        </p:cTn>
                                        <p:tgtEl>
                                          <p:sndTgt r:embed="rId8" name="ivory.wav"/>
                                        </p:tgtEl>
                                      </p:cMediaNode>
                                    </p:audio>
                                  </p:subTnLst>
                                </p:cTn>
                              </p:par>
                              <p:par>
                                <p:cTn id="41" presetID="22" presetClass="entr" presetSubtype="2" fill="hold" nodeType="withEffect">
                                  <p:stCondLst>
                                    <p:cond delay="7500"/>
                                  </p:stCondLst>
                                  <p:childTnLst>
                                    <p:set>
                                      <p:cBhvr>
                                        <p:cTn id="42" dur="1" fill="hold">
                                          <p:stCondLst>
                                            <p:cond delay="0"/>
                                          </p:stCondLst>
                                        </p:cTn>
                                        <p:tgtEl>
                                          <p:spTgt spid="6"/>
                                        </p:tgtEl>
                                        <p:attrNameLst>
                                          <p:attrName>style.visibility</p:attrName>
                                        </p:attrNameLst>
                                      </p:cBhvr>
                                      <p:to>
                                        <p:strVal val="visible"/>
                                      </p:to>
                                    </p:set>
                                    <p:animEffect transition="in" filter="wipe(right)">
                                      <p:cBhvr>
                                        <p:cTn id="43" dur="5000"/>
                                        <p:tgtEl>
                                          <p:spTgt spid="6"/>
                                        </p:tgtEl>
                                      </p:cBhvr>
                                    </p:animEffect>
                                  </p:childTnLst>
                                </p:cTn>
                              </p:par>
                            </p:childTnLst>
                          </p:cTn>
                        </p:par>
                        <p:par>
                          <p:cTn id="44" fill="hold">
                            <p:stCondLst>
                              <p:cond delay="43311"/>
                            </p:stCondLst>
                            <p:childTnLst>
                              <p:par>
                                <p:cTn id="45" presetID="10" presetClass="entr" presetSubtype="0" fill="hold" nodeType="afterEffect">
                                  <p:stCondLst>
                                    <p:cond delay="7500"/>
                                  </p:stCondLst>
                                  <p:childTnLst>
                                    <p:set>
                                      <p:cBhvr>
                                        <p:cTn id="46" dur="1" fill="hold">
                                          <p:stCondLst>
                                            <p:cond delay="0"/>
                                          </p:stCondLst>
                                        </p:cTn>
                                        <p:tgtEl>
                                          <p:spTgt spid="259"/>
                                        </p:tgtEl>
                                        <p:attrNameLst>
                                          <p:attrName>style.visibility</p:attrName>
                                        </p:attrNameLst>
                                      </p:cBhvr>
                                      <p:to>
                                        <p:strVal val="visible"/>
                                      </p:to>
                                    </p:set>
                                    <p:animEffect transition="in" filter="fade">
                                      <p:cBhvr>
                                        <p:cTn id="47" dur="500"/>
                                        <p:tgtEl>
                                          <p:spTgt spid="259"/>
                                        </p:tgtEl>
                                      </p:cBhvr>
                                    </p:animEffect>
                                  </p:childTnLst>
                                  <p:subTnLst>
                                    <p:audio>
                                      <p:cMediaNode>
                                        <p:cTn display="0" masterRel="sameClick">
                                          <p:stCondLst>
                                            <p:cond evt="begin" delay="0">
                                              <p:tn val="45"/>
                                            </p:cond>
                                          </p:stCondLst>
                                          <p:endCondLst>
                                            <p:cond evt="onStopAudio" delay="0">
                                              <p:tgtEl>
                                                <p:sldTgt/>
                                              </p:tgtEl>
                                            </p:cond>
                                          </p:endCondLst>
                                        </p:cTn>
                                        <p:tgtEl>
                                          <p:sndTgt r:embed="rId9" name="indoneis.wav"/>
                                        </p:tgtEl>
                                      </p:cMediaNode>
                                    </p:audio>
                                  </p:subTnLst>
                                </p:cTn>
                              </p:par>
                              <p:par>
                                <p:cTn id="48" presetID="22" presetClass="entr" presetSubtype="2" fill="hold" nodeType="withEffect">
                                  <p:stCondLst>
                                    <p:cond delay="7500"/>
                                  </p:stCondLst>
                                  <p:childTnLst>
                                    <p:set>
                                      <p:cBhvr>
                                        <p:cTn id="49" dur="1" fill="hold">
                                          <p:stCondLst>
                                            <p:cond delay="0"/>
                                          </p:stCondLst>
                                        </p:cTn>
                                        <p:tgtEl>
                                          <p:spTgt spid="9"/>
                                        </p:tgtEl>
                                        <p:attrNameLst>
                                          <p:attrName>style.visibility</p:attrName>
                                        </p:attrNameLst>
                                      </p:cBhvr>
                                      <p:to>
                                        <p:strVal val="visible"/>
                                      </p:to>
                                    </p:set>
                                    <p:animEffect transition="in" filter="wipe(right)">
                                      <p:cBhvr>
                                        <p:cTn id="50" dur="5000"/>
                                        <p:tgtEl>
                                          <p:spTgt spid="9"/>
                                        </p:tgtEl>
                                      </p:cBhvr>
                                    </p:animEffect>
                                  </p:childTnLst>
                                </p:cTn>
                              </p:par>
                            </p:childTnLst>
                          </p:cTn>
                        </p:par>
                        <p:par>
                          <p:cTn id="51" fill="hold">
                            <p:stCondLst>
                              <p:cond delay="55811"/>
                            </p:stCondLst>
                            <p:childTnLst>
                              <p:par>
                                <p:cTn id="52" presetID="10" presetClass="entr" presetSubtype="0" fill="hold" nodeType="afterEffect">
                                  <p:stCondLst>
                                    <p:cond delay="12000"/>
                                  </p:stCondLst>
                                  <p:childTnLst>
                                    <p:set>
                                      <p:cBhvr>
                                        <p:cTn id="53" dur="1" fill="hold">
                                          <p:stCondLst>
                                            <p:cond delay="0"/>
                                          </p:stCondLst>
                                        </p:cTn>
                                        <p:tgtEl>
                                          <p:spTgt spid="260"/>
                                        </p:tgtEl>
                                        <p:attrNameLst>
                                          <p:attrName>style.visibility</p:attrName>
                                        </p:attrNameLst>
                                      </p:cBhvr>
                                      <p:to>
                                        <p:strVal val="visible"/>
                                      </p:to>
                                    </p:set>
                                    <p:animEffect transition="in" filter="fade">
                                      <p:cBhvr>
                                        <p:cTn id="54" dur="500"/>
                                        <p:tgtEl>
                                          <p:spTgt spid="260"/>
                                        </p:tgtEl>
                                      </p:cBhvr>
                                    </p:animEffect>
                                  </p:childTnLst>
                                  <p:subTnLst>
                                    <p:audio>
                                      <p:cMediaNode>
                                        <p:cTn display="0" masterRel="sameClick">
                                          <p:stCondLst>
                                            <p:cond evt="begin" delay="0">
                                              <p:tn val="52"/>
                                            </p:cond>
                                          </p:stCondLst>
                                          <p:endCondLst>
                                            <p:cond evt="onStopAudio" delay="0">
                                              <p:tgtEl>
                                                <p:sldTgt/>
                                              </p:tgtEl>
                                            </p:cond>
                                          </p:endCondLst>
                                        </p:cTn>
                                        <p:tgtEl>
                                          <p:sndTgt r:embed="rId10" name="nigeria.wav"/>
                                        </p:tgtEl>
                                      </p:cMediaNode>
                                    </p:audio>
                                  </p:subTnLst>
                                </p:cTn>
                              </p:par>
                              <p:par>
                                <p:cTn id="55" presetID="22" presetClass="entr" presetSubtype="2" fill="hold" nodeType="withEffect">
                                  <p:stCondLst>
                                    <p:cond delay="12000"/>
                                  </p:stCondLst>
                                  <p:childTnLst>
                                    <p:set>
                                      <p:cBhvr>
                                        <p:cTn id="56" dur="1" fill="hold">
                                          <p:stCondLst>
                                            <p:cond delay="0"/>
                                          </p:stCondLst>
                                        </p:cTn>
                                        <p:tgtEl>
                                          <p:spTgt spid="10"/>
                                        </p:tgtEl>
                                        <p:attrNameLst>
                                          <p:attrName>style.visibility</p:attrName>
                                        </p:attrNameLst>
                                      </p:cBhvr>
                                      <p:to>
                                        <p:strVal val="visible"/>
                                      </p:to>
                                    </p:set>
                                    <p:animEffect transition="in" filter="wipe(right)">
                                      <p:cBhvr>
                                        <p:cTn id="57" dur="5000"/>
                                        <p:tgtEl>
                                          <p:spTgt spid="10"/>
                                        </p:tgtEl>
                                      </p:cBhvr>
                                    </p:animEffect>
                                  </p:childTnLst>
                                </p:cTn>
                              </p:par>
                            </p:childTnLst>
                          </p:cTn>
                        </p:par>
                        <p:par>
                          <p:cTn id="58" fill="hold">
                            <p:stCondLst>
                              <p:cond delay="72811"/>
                            </p:stCondLst>
                            <p:childTnLst>
                              <p:par>
                                <p:cTn id="59" presetID="10" presetClass="entr" presetSubtype="0" fill="hold" nodeType="afterEffect">
                                  <p:stCondLst>
                                    <p:cond delay="4500"/>
                                  </p:stCondLst>
                                  <p:childTnLst>
                                    <p:set>
                                      <p:cBhvr>
                                        <p:cTn id="60" dur="1" fill="hold">
                                          <p:stCondLst>
                                            <p:cond delay="0"/>
                                          </p:stCondLst>
                                        </p:cTn>
                                        <p:tgtEl>
                                          <p:spTgt spid="261"/>
                                        </p:tgtEl>
                                        <p:attrNameLst>
                                          <p:attrName>style.visibility</p:attrName>
                                        </p:attrNameLst>
                                      </p:cBhvr>
                                      <p:to>
                                        <p:strVal val="visible"/>
                                      </p:to>
                                    </p:set>
                                    <p:animEffect transition="in" filter="fade">
                                      <p:cBhvr>
                                        <p:cTn id="61" dur="500"/>
                                        <p:tgtEl>
                                          <p:spTgt spid="261"/>
                                        </p:tgtEl>
                                      </p:cBhvr>
                                    </p:animEffect>
                                  </p:childTnLst>
                                  <p:subTnLst>
                                    <p:audio>
                                      <p:cMediaNode>
                                        <p:cTn display="0" masterRel="sameClick">
                                          <p:stCondLst>
                                            <p:cond evt="begin" delay="0">
                                              <p:tn val="59"/>
                                            </p:cond>
                                          </p:stCondLst>
                                          <p:endCondLst>
                                            <p:cond evt="onStopAudio" delay="0">
                                              <p:tgtEl>
                                                <p:sldTgt/>
                                              </p:tgtEl>
                                            </p:cond>
                                          </p:endCondLst>
                                        </p:cTn>
                                        <p:tgtEl>
                                          <p:sndTgt r:embed="rId11" name="Ghanaa.wav"/>
                                        </p:tgtEl>
                                      </p:cMediaNode>
                                    </p:audio>
                                  </p:subTnLst>
                                </p:cTn>
                              </p:par>
                              <p:par>
                                <p:cTn id="62" presetID="22" presetClass="entr" presetSubtype="2" fill="hold" nodeType="withEffect">
                                  <p:stCondLst>
                                    <p:cond delay="5000"/>
                                  </p:stCondLst>
                                  <p:childTnLst>
                                    <p:set>
                                      <p:cBhvr>
                                        <p:cTn id="63" dur="1" fill="hold">
                                          <p:stCondLst>
                                            <p:cond delay="0"/>
                                          </p:stCondLst>
                                        </p:cTn>
                                        <p:tgtEl>
                                          <p:spTgt spid="169"/>
                                        </p:tgtEl>
                                        <p:attrNameLst>
                                          <p:attrName>style.visibility</p:attrName>
                                        </p:attrNameLst>
                                      </p:cBhvr>
                                      <p:to>
                                        <p:strVal val="visible"/>
                                      </p:to>
                                    </p:set>
                                    <p:animEffect transition="in" filter="wipe(right)">
                                      <p:cBhvr>
                                        <p:cTn id="64" dur="5000"/>
                                        <p:tgtEl>
                                          <p:spTgt spid="169"/>
                                        </p:tgtEl>
                                      </p:cBhvr>
                                    </p:animEffect>
                                  </p:childTnLst>
                                </p:cTn>
                              </p:par>
                              <p:par>
                                <p:cTn id="65" presetID="10" presetClass="entr" presetSubtype="0" fill="hold" nodeType="withEffect">
                                  <p:stCondLst>
                                    <p:cond delay="9500"/>
                                  </p:stCondLst>
                                  <p:childTnLst>
                                    <p:set>
                                      <p:cBhvr>
                                        <p:cTn id="66" dur="1" fill="hold">
                                          <p:stCondLst>
                                            <p:cond delay="0"/>
                                          </p:stCondLst>
                                        </p:cTn>
                                        <p:tgtEl>
                                          <p:spTgt spid="294"/>
                                        </p:tgtEl>
                                        <p:attrNameLst>
                                          <p:attrName>style.visibility</p:attrName>
                                        </p:attrNameLst>
                                      </p:cBhvr>
                                      <p:to>
                                        <p:strVal val="visible"/>
                                      </p:to>
                                    </p:set>
                                    <p:animEffect transition="in" filter="fade">
                                      <p:cBhvr>
                                        <p:cTn id="67" dur="500"/>
                                        <p:tgtEl>
                                          <p:spTgt spid="294"/>
                                        </p:tgtEl>
                                      </p:cBhvr>
                                    </p:animEffect>
                                  </p:childTnLst>
                                </p:cTn>
                              </p:par>
                            </p:childTnLst>
                          </p:cTn>
                        </p:par>
                        <p:par>
                          <p:cTn id="68" fill="hold">
                            <p:stCondLst>
                              <p:cond delay="82811"/>
                            </p:stCondLst>
                            <p:childTnLst>
                              <p:par>
                                <p:cTn id="69" presetID="10" presetClass="entr" presetSubtype="0" fill="hold" nodeType="afterEffect">
                                  <p:stCondLst>
                                    <p:cond delay="350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subTnLst>
                                    <p:audio>
                                      <p:cMediaNode>
                                        <p:cTn display="0" masterRel="sameClick">
                                          <p:stCondLst>
                                            <p:cond evt="begin" delay="0">
                                              <p:tn val="69"/>
                                            </p:cond>
                                          </p:stCondLst>
                                          <p:endCondLst>
                                            <p:cond evt="onStopAudio" delay="0">
                                              <p:tgtEl>
                                                <p:sldTgt/>
                                              </p:tgtEl>
                                            </p:cond>
                                          </p:endCondLst>
                                        </p:cTn>
                                        <p:tgtEl>
                                          <p:sndTgt r:embed="rId12" name="Peru.wav"/>
                                        </p:tgtEl>
                                      </p:cMediaNode>
                                    </p:audio>
                                  </p:subTnLst>
                                </p:cTn>
                              </p:par>
                              <p:par>
                                <p:cTn id="72" presetID="22" presetClass="entr" presetSubtype="2" fill="hold" nodeType="withEffect">
                                  <p:stCondLst>
                                    <p:cond delay="3500"/>
                                  </p:stCondLst>
                                  <p:childTnLst>
                                    <p:set>
                                      <p:cBhvr>
                                        <p:cTn id="73" dur="1" fill="hold">
                                          <p:stCondLst>
                                            <p:cond delay="0"/>
                                          </p:stCondLst>
                                        </p:cTn>
                                        <p:tgtEl>
                                          <p:spTgt spid="20"/>
                                        </p:tgtEl>
                                        <p:attrNameLst>
                                          <p:attrName>style.visibility</p:attrName>
                                        </p:attrNameLst>
                                      </p:cBhvr>
                                      <p:to>
                                        <p:strVal val="visible"/>
                                      </p:to>
                                    </p:set>
                                    <p:animEffect transition="in" filter="wipe(right)">
                                      <p:cBhvr>
                                        <p:cTn id="74" dur="5000"/>
                                        <p:tgtEl>
                                          <p:spTgt spid="20"/>
                                        </p:tgtEl>
                                      </p:cBhvr>
                                    </p:animEffect>
                                  </p:childTnLst>
                                </p:cTn>
                              </p:par>
                            </p:childTnLst>
                          </p:cTn>
                        </p:par>
                        <p:par>
                          <p:cTn id="75" fill="hold">
                            <p:stCondLst>
                              <p:cond delay="91311"/>
                            </p:stCondLst>
                            <p:childTnLst>
                              <p:par>
                                <p:cTn id="76" presetID="10" presetClass="entr" presetSubtype="0" fill="hold" nodeType="afterEffect">
                                  <p:stCondLst>
                                    <p:cond delay="6000"/>
                                  </p:stCondLst>
                                  <p:childTnLst>
                                    <p:set>
                                      <p:cBhvr>
                                        <p:cTn id="77" dur="1" fill="hold">
                                          <p:stCondLst>
                                            <p:cond delay="0"/>
                                          </p:stCondLst>
                                        </p:cTn>
                                        <p:tgtEl>
                                          <p:spTgt spid="263"/>
                                        </p:tgtEl>
                                        <p:attrNameLst>
                                          <p:attrName>style.visibility</p:attrName>
                                        </p:attrNameLst>
                                      </p:cBhvr>
                                      <p:to>
                                        <p:strVal val="visible"/>
                                      </p:to>
                                    </p:set>
                                    <p:animEffect transition="in" filter="fade">
                                      <p:cBhvr>
                                        <p:cTn id="78" dur="500"/>
                                        <p:tgtEl>
                                          <p:spTgt spid="263"/>
                                        </p:tgtEl>
                                      </p:cBhvr>
                                    </p:animEffect>
                                  </p:childTnLst>
                                  <p:subTnLst>
                                    <p:audio>
                                      <p:cMediaNode>
                                        <p:cTn display="0" masterRel="sameClick">
                                          <p:stCondLst>
                                            <p:cond evt="begin" delay="0">
                                              <p:tn val="76"/>
                                            </p:cond>
                                          </p:stCondLst>
                                          <p:endCondLst>
                                            <p:cond evt="onStopAudio" delay="0">
                                              <p:tgtEl>
                                                <p:sldTgt/>
                                              </p:tgtEl>
                                            </p:cond>
                                          </p:endCondLst>
                                        </p:cTn>
                                        <p:tgtEl>
                                          <p:sndTgt r:embed="rId13" name="cameroon.wav"/>
                                        </p:tgtEl>
                                      </p:cMediaNode>
                                    </p:audio>
                                  </p:subTnLst>
                                </p:cTn>
                              </p:par>
                              <p:par>
                                <p:cTn id="79" presetID="22" presetClass="entr" presetSubtype="2" fill="hold" nodeType="withEffect">
                                  <p:stCondLst>
                                    <p:cond delay="6000"/>
                                  </p:stCondLst>
                                  <p:childTnLst>
                                    <p:set>
                                      <p:cBhvr>
                                        <p:cTn id="80" dur="1" fill="hold">
                                          <p:stCondLst>
                                            <p:cond delay="0"/>
                                          </p:stCondLst>
                                        </p:cTn>
                                        <p:tgtEl>
                                          <p:spTgt spid="22"/>
                                        </p:tgtEl>
                                        <p:attrNameLst>
                                          <p:attrName>style.visibility</p:attrName>
                                        </p:attrNameLst>
                                      </p:cBhvr>
                                      <p:to>
                                        <p:strVal val="visible"/>
                                      </p:to>
                                    </p:set>
                                    <p:animEffect transition="in" filter="wipe(right)">
                                      <p:cBhvr>
                                        <p:cTn id="81" dur="5000"/>
                                        <p:tgtEl>
                                          <p:spTgt spid="22"/>
                                        </p:tgtEl>
                                      </p:cBhvr>
                                    </p:animEffect>
                                  </p:childTnLst>
                                </p:cTn>
                              </p:par>
                            </p:childTnLst>
                          </p:cTn>
                        </p:par>
                        <p:par>
                          <p:cTn id="82" fill="hold">
                            <p:stCondLst>
                              <p:cond delay="102311"/>
                            </p:stCondLst>
                            <p:childTnLst>
                              <p:par>
                                <p:cTn id="83" presetID="10" presetClass="entr" presetSubtype="0" fill="hold" nodeType="afterEffect">
                                  <p:stCondLst>
                                    <p:cond delay="5000"/>
                                  </p:stCondLst>
                                  <p:childTnLst>
                                    <p:set>
                                      <p:cBhvr>
                                        <p:cTn id="84" dur="1" fill="hold">
                                          <p:stCondLst>
                                            <p:cond delay="0"/>
                                          </p:stCondLst>
                                        </p:cTn>
                                        <p:tgtEl>
                                          <p:spTgt spid="24"/>
                                        </p:tgtEl>
                                        <p:attrNameLst>
                                          <p:attrName>style.visibility</p:attrName>
                                        </p:attrNameLst>
                                      </p:cBhvr>
                                      <p:to>
                                        <p:strVal val="visible"/>
                                      </p:to>
                                    </p:set>
                                    <p:animEffect transition="in" filter="fade">
                                      <p:cBhvr>
                                        <p:cTn id="85" dur="500"/>
                                        <p:tgtEl>
                                          <p:spTgt spid="24"/>
                                        </p:tgtEl>
                                      </p:cBhvr>
                                    </p:animEffect>
                                  </p:childTnLst>
                                  <p:subTnLst>
                                    <p:audio>
                                      <p:cMediaNode>
                                        <p:cTn display="0" masterRel="sameClick">
                                          <p:stCondLst>
                                            <p:cond evt="begin" delay="0">
                                              <p:tn val="83"/>
                                            </p:cond>
                                          </p:stCondLst>
                                          <p:endCondLst>
                                            <p:cond evt="onStopAudio" delay="0">
                                              <p:tgtEl>
                                                <p:sldTgt/>
                                              </p:tgtEl>
                                            </p:cond>
                                          </p:endCondLst>
                                        </p:cTn>
                                        <p:tgtEl>
                                          <p:sndTgt r:embed="rId14" name="Ven.wav"/>
                                        </p:tgtEl>
                                      </p:cMediaNode>
                                    </p:audio>
                                  </p:subTnLst>
                                </p:cTn>
                              </p:par>
                              <p:par>
                                <p:cTn id="86" presetID="22" presetClass="entr" presetSubtype="2" fill="hold" nodeType="withEffect">
                                  <p:stCondLst>
                                    <p:cond delay="5000"/>
                                  </p:stCondLst>
                                  <p:childTnLst>
                                    <p:set>
                                      <p:cBhvr>
                                        <p:cTn id="87" dur="1" fill="hold">
                                          <p:stCondLst>
                                            <p:cond delay="0"/>
                                          </p:stCondLst>
                                        </p:cTn>
                                        <p:tgtEl>
                                          <p:spTgt spid="25"/>
                                        </p:tgtEl>
                                        <p:attrNameLst>
                                          <p:attrName>style.visibility</p:attrName>
                                        </p:attrNameLst>
                                      </p:cBhvr>
                                      <p:to>
                                        <p:strVal val="visible"/>
                                      </p:to>
                                    </p:set>
                                    <p:animEffect transition="in" filter="wipe(right)">
                                      <p:cBhvr>
                                        <p:cTn id="88" dur="5000"/>
                                        <p:tgtEl>
                                          <p:spTgt spid="25"/>
                                        </p:tgtEl>
                                      </p:cBhvr>
                                    </p:animEffect>
                                  </p:childTnLst>
                                </p:cTn>
                              </p:par>
                            </p:childTnLst>
                          </p:cTn>
                        </p:par>
                        <p:par>
                          <p:cTn id="89" fill="hold">
                            <p:stCondLst>
                              <p:cond delay="112311"/>
                            </p:stCondLst>
                            <p:childTnLst>
                              <p:par>
                                <p:cTn id="90" presetID="47" presetClass="entr" presetSubtype="0" fill="hold" nodeType="afterEffect">
                                  <p:stCondLst>
                                    <p:cond delay="4000"/>
                                  </p:stCondLst>
                                  <p:childTnLst>
                                    <p:set>
                                      <p:cBhvr>
                                        <p:cTn id="91" dur="1" fill="hold">
                                          <p:stCondLst>
                                            <p:cond delay="0"/>
                                          </p:stCondLst>
                                        </p:cTn>
                                        <p:tgtEl>
                                          <p:spTgt spid="272"/>
                                        </p:tgtEl>
                                        <p:attrNameLst>
                                          <p:attrName>style.visibility</p:attrName>
                                        </p:attrNameLst>
                                      </p:cBhvr>
                                      <p:to>
                                        <p:strVal val="visible"/>
                                      </p:to>
                                    </p:set>
                                    <p:animEffect transition="in" filter="fade">
                                      <p:cBhvr>
                                        <p:cTn id="92" dur="1000"/>
                                        <p:tgtEl>
                                          <p:spTgt spid="272"/>
                                        </p:tgtEl>
                                      </p:cBhvr>
                                    </p:animEffect>
                                    <p:anim calcmode="lin" valueType="num">
                                      <p:cBhvr>
                                        <p:cTn id="93" dur="1000" fill="hold"/>
                                        <p:tgtEl>
                                          <p:spTgt spid="272"/>
                                        </p:tgtEl>
                                        <p:attrNameLst>
                                          <p:attrName>ppt_x</p:attrName>
                                        </p:attrNameLst>
                                      </p:cBhvr>
                                      <p:tavLst>
                                        <p:tav tm="0">
                                          <p:val>
                                            <p:strVal val="#ppt_x"/>
                                          </p:val>
                                        </p:tav>
                                        <p:tav tm="100000">
                                          <p:val>
                                            <p:strVal val="#ppt_x"/>
                                          </p:val>
                                        </p:tav>
                                      </p:tavLst>
                                    </p:anim>
                                    <p:anim calcmode="lin" valueType="num">
                                      <p:cBhvr>
                                        <p:cTn id="94" dur="1000" fill="hold"/>
                                        <p:tgtEl>
                                          <p:spTgt spid="27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0"/>
                                            </p:cond>
                                          </p:stCondLst>
                                          <p:endCondLst>
                                            <p:cond evt="onStopAudio" delay="0">
                                              <p:tgtEl>
                                                <p:sldTgt/>
                                              </p:tgtEl>
                                            </p:cond>
                                          </p:endCondLst>
                                        </p:cTn>
                                        <p:tgtEl>
                                          <p:sndTgt r:embed="rId15" name="91926__tim-kahn__d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95" fill="hold" display="0">
                  <p:stCondLst>
                    <p:cond delay="indefinite"/>
                  </p:stCondLst>
                  <p:endCondLst>
                    <p:cond evt="onStopAudio" delay="0">
                      <p:tgtEl>
                        <p:sldTgt/>
                      </p:tgtEl>
                    </p:cond>
                  </p:endCondLst>
                </p:cTn>
                <p:tgtEl>
                  <p:spTgt spid="26"/>
                </p:tgtEl>
              </p:cMediaNode>
            </p:audio>
          </p:childTnLst>
        </p:cTn>
      </p:par>
    </p:tnLst>
    <p:bldLst>
      <p:bldP spid="50" grpId="0"/>
      <p:bldP spid="50"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9B683"/>
        </a:solidFill>
        <a:effectLst/>
      </p:bgPr>
    </p:bg>
    <p:spTree>
      <p:nvGrpSpPr>
        <p:cNvPr id="1" name=""/>
        <p:cNvGrpSpPr/>
        <p:nvPr/>
      </p:nvGrpSpPr>
      <p:grpSpPr>
        <a:xfrm>
          <a:off x="0" y="0"/>
          <a:ext cx="0" cy="0"/>
          <a:chOff x="0" y="0"/>
          <a:chExt cx="0" cy="0"/>
        </a:xfrm>
      </p:grpSpPr>
      <p:pic>
        <p:nvPicPr>
          <p:cNvPr id="3" name="So what are.wav" descr="So what are.wav">
            <a:hlinkClick r:id="" action="ppaction://media"/>
            <a:extLst>
              <a:ext uri="{FF2B5EF4-FFF2-40B4-BE49-F238E27FC236}">
                <a16:creationId xmlns:a16="http://schemas.microsoft.com/office/drawing/2014/main" id="{E0C4CC41-A8C4-B149-83BA-D95D8C7796B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689600" y="3022600"/>
            <a:ext cx="812800" cy="812800"/>
          </a:xfrm>
          <a:prstGeom prst="rect">
            <a:avLst/>
          </a:prstGeom>
        </p:spPr>
      </p:pic>
      <p:sp>
        <p:nvSpPr>
          <p:cNvPr id="50" name="Rectangle 49">
            <a:extLst>
              <a:ext uri="{FF2B5EF4-FFF2-40B4-BE49-F238E27FC236}">
                <a16:creationId xmlns:a16="http://schemas.microsoft.com/office/drawing/2014/main" id="{A08258A0-A7DF-8941-B761-B51811459017}"/>
              </a:ext>
            </a:extLst>
          </p:cNvPr>
          <p:cNvSpPr/>
          <p:nvPr/>
        </p:nvSpPr>
        <p:spPr>
          <a:xfrm>
            <a:off x="3138" y="0"/>
            <a:ext cx="12188862" cy="6858000"/>
          </a:xfrm>
          <a:prstGeom prst="rect">
            <a:avLst/>
          </a:prstGeom>
          <a:solidFill>
            <a:srgbClr val="F4E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BA7F7FD3-C477-A042-B573-F1C4A7ADEF6A}"/>
              </a:ext>
            </a:extLst>
          </p:cNvPr>
          <p:cNvSpPr/>
          <p:nvPr/>
        </p:nvSpPr>
        <p:spPr>
          <a:xfrm>
            <a:off x="8043791" y="926487"/>
            <a:ext cx="3522548" cy="5571067"/>
          </a:xfrm>
          <a:prstGeom prst="rect">
            <a:avLst/>
          </a:prstGeom>
          <a:solidFill>
            <a:srgbClr val="F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BA01E20-4CF8-AA49-9DD6-1DC7544C698D}"/>
              </a:ext>
            </a:extLst>
          </p:cNvPr>
          <p:cNvSpPr/>
          <p:nvPr/>
        </p:nvSpPr>
        <p:spPr>
          <a:xfrm>
            <a:off x="665238" y="926489"/>
            <a:ext cx="3522548" cy="5571067"/>
          </a:xfrm>
          <a:prstGeom prst="rect">
            <a:avLst/>
          </a:prstGeom>
          <a:solidFill>
            <a:srgbClr val="FF9F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2268E74-233B-6740-BAAA-2B140FB8038C}"/>
              </a:ext>
            </a:extLst>
          </p:cNvPr>
          <p:cNvSpPr/>
          <p:nvPr/>
        </p:nvSpPr>
        <p:spPr>
          <a:xfrm>
            <a:off x="4348653" y="926488"/>
            <a:ext cx="3522548" cy="5571067"/>
          </a:xfrm>
          <a:prstGeom prst="rect">
            <a:avLst/>
          </a:prstGeom>
          <a:solidFill>
            <a:srgbClr val="D0AA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6E01A604-E9E7-DE40-BDF6-D156D56CF918}"/>
              </a:ext>
            </a:extLst>
          </p:cNvPr>
          <p:cNvSpPr/>
          <p:nvPr/>
        </p:nvSpPr>
        <p:spPr>
          <a:xfrm>
            <a:off x="2344774" y="1473719"/>
            <a:ext cx="190500" cy="190500"/>
          </a:xfrm>
          <a:prstGeom prst="ellipse">
            <a:avLst/>
          </a:prstGeom>
          <a:solidFill>
            <a:srgbClr val="FFF6E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ircle: Hollow 8">
            <a:extLst>
              <a:ext uri="{FF2B5EF4-FFF2-40B4-BE49-F238E27FC236}">
                <a16:creationId xmlns:a16="http://schemas.microsoft.com/office/drawing/2014/main" id="{8059BDBF-C4B2-8247-8C63-D5F067D22BDD}"/>
              </a:ext>
            </a:extLst>
          </p:cNvPr>
          <p:cNvSpPr/>
          <p:nvPr/>
        </p:nvSpPr>
        <p:spPr>
          <a:xfrm>
            <a:off x="2225711" y="1354656"/>
            <a:ext cx="428626" cy="428626"/>
          </a:xfrm>
          <a:prstGeom prst="donut">
            <a:avLst>
              <a:gd name="adj" fmla="val 5281"/>
            </a:avLst>
          </a:prstGeom>
          <a:solidFill>
            <a:srgbClr val="FFF6E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Circle: Hollow 9">
            <a:extLst>
              <a:ext uri="{FF2B5EF4-FFF2-40B4-BE49-F238E27FC236}">
                <a16:creationId xmlns:a16="http://schemas.microsoft.com/office/drawing/2014/main" id="{380A1425-8C6E-C749-A687-E0F170EA3B25}"/>
              </a:ext>
            </a:extLst>
          </p:cNvPr>
          <p:cNvSpPr/>
          <p:nvPr/>
        </p:nvSpPr>
        <p:spPr>
          <a:xfrm>
            <a:off x="2092839" y="1221784"/>
            <a:ext cx="694370" cy="694370"/>
          </a:xfrm>
          <a:prstGeom prst="donut">
            <a:avLst>
              <a:gd name="adj" fmla="val 2879"/>
            </a:avLst>
          </a:prstGeom>
          <a:solidFill>
            <a:srgbClr val="FFF6E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8" name="Straight Connector 27">
            <a:extLst>
              <a:ext uri="{FF2B5EF4-FFF2-40B4-BE49-F238E27FC236}">
                <a16:creationId xmlns:a16="http://schemas.microsoft.com/office/drawing/2014/main" id="{FB9398AF-48C7-DB47-9A2F-FE78B6EEE098}"/>
              </a:ext>
            </a:extLst>
          </p:cNvPr>
          <p:cNvCxnSpPr>
            <a:cxnSpLocks/>
          </p:cNvCxnSpPr>
          <p:nvPr/>
        </p:nvCxnSpPr>
        <p:spPr>
          <a:xfrm flipV="1">
            <a:off x="2440024" y="1916157"/>
            <a:ext cx="1" cy="4238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57DB40D3-2F30-5444-9925-A83D90C51235}"/>
              </a:ext>
            </a:extLst>
          </p:cNvPr>
          <p:cNvSpPr txBox="1"/>
          <p:nvPr/>
        </p:nvSpPr>
        <p:spPr>
          <a:xfrm>
            <a:off x="1243215" y="2339987"/>
            <a:ext cx="2370028" cy="369332"/>
          </a:xfrm>
          <a:prstGeom prst="rect">
            <a:avLst/>
          </a:prstGeom>
          <a:noFill/>
        </p:spPr>
        <p:txBody>
          <a:bodyPr wrap="square" rtlCol="0">
            <a:spAutoFit/>
          </a:bodyPr>
          <a:lstStyle/>
          <a:p>
            <a:pPr algn="ctr"/>
            <a:r>
              <a:rPr lang="en-US" dirty="0">
                <a:latin typeface="+mj-lt"/>
              </a:rPr>
              <a:t>BARISTA MACHINE</a:t>
            </a:r>
          </a:p>
        </p:txBody>
      </p:sp>
      <p:sp>
        <p:nvSpPr>
          <p:cNvPr id="35" name="TextBox 34">
            <a:extLst>
              <a:ext uri="{FF2B5EF4-FFF2-40B4-BE49-F238E27FC236}">
                <a16:creationId xmlns:a16="http://schemas.microsoft.com/office/drawing/2014/main" id="{0D7C6C52-EC59-7746-9FB6-99321F74AF4B}"/>
              </a:ext>
            </a:extLst>
          </p:cNvPr>
          <p:cNvSpPr txBox="1"/>
          <p:nvPr/>
        </p:nvSpPr>
        <p:spPr>
          <a:xfrm>
            <a:off x="676961" y="5062845"/>
            <a:ext cx="3514895" cy="1384995"/>
          </a:xfrm>
          <a:prstGeom prst="rect">
            <a:avLst/>
          </a:prstGeom>
          <a:noFill/>
        </p:spPr>
        <p:txBody>
          <a:bodyPr wrap="square" rtlCol="0">
            <a:spAutoFit/>
          </a:bodyPr>
          <a:lstStyle/>
          <a:p>
            <a:pPr algn="ctr"/>
            <a:r>
              <a:rPr lang="en-GB" sz="1400" dirty="0">
                <a:latin typeface="Century Gothic" panose="020B0502020202020204" pitchFamily="34" charset="0"/>
              </a:rPr>
              <a:t>HOT CHOCOLATE CAN BE MADE WITH THIS MACHINE, USING THE STEAM WAND TO FOAM THE MILK AND THE CHOCOLATE POWDER. THIS METHOD PRODUCES, SMOOTH, SILKY AND RICH HOT CHOCOLATE. </a:t>
            </a:r>
            <a:endParaRPr lang="en-US" sz="1400" dirty="0">
              <a:latin typeface="Century Gothic" panose="020B0502020202020204" pitchFamily="34" charset="0"/>
            </a:endParaRPr>
          </a:p>
        </p:txBody>
      </p:sp>
      <p:sp>
        <p:nvSpPr>
          <p:cNvPr id="36" name="Oval 35">
            <a:extLst>
              <a:ext uri="{FF2B5EF4-FFF2-40B4-BE49-F238E27FC236}">
                <a16:creationId xmlns:a16="http://schemas.microsoft.com/office/drawing/2014/main" id="{D08C57A0-7B9F-3747-9B05-DB2FB1CCFBB3}"/>
              </a:ext>
            </a:extLst>
          </p:cNvPr>
          <p:cNvSpPr/>
          <p:nvPr/>
        </p:nvSpPr>
        <p:spPr>
          <a:xfrm>
            <a:off x="6022521" y="1473719"/>
            <a:ext cx="190500" cy="1905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ircle: Hollow 8">
            <a:extLst>
              <a:ext uri="{FF2B5EF4-FFF2-40B4-BE49-F238E27FC236}">
                <a16:creationId xmlns:a16="http://schemas.microsoft.com/office/drawing/2014/main" id="{EECF923E-2CC6-3440-8772-E4ED360F8202}"/>
              </a:ext>
            </a:extLst>
          </p:cNvPr>
          <p:cNvSpPr/>
          <p:nvPr/>
        </p:nvSpPr>
        <p:spPr>
          <a:xfrm>
            <a:off x="5903458" y="1354656"/>
            <a:ext cx="428626" cy="428626"/>
          </a:xfrm>
          <a:prstGeom prst="donut">
            <a:avLst>
              <a:gd name="adj" fmla="val 528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Circle: Hollow 9">
            <a:extLst>
              <a:ext uri="{FF2B5EF4-FFF2-40B4-BE49-F238E27FC236}">
                <a16:creationId xmlns:a16="http://schemas.microsoft.com/office/drawing/2014/main" id="{5A2C21EC-DEFD-E145-BDC3-07AABF2544B2}"/>
              </a:ext>
            </a:extLst>
          </p:cNvPr>
          <p:cNvSpPr/>
          <p:nvPr/>
        </p:nvSpPr>
        <p:spPr>
          <a:xfrm>
            <a:off x="5770586" y="1221784"/>
            <a:ext cx="694370" cy="694370"/>
          </a:xfrm>
          <a:prstGeom prst="donut">
            <a:avLst>
              <a:gd name="adj" fmla="val 2879"/>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9" name="Straight Connector 38">
            <a:extLst>
              <a:ext uri="{FF2B5EF4-FFF2-40B4-BE49-F238E27FC236}">
                <a16:creationId xmlns:a16="http://schemas.microsoft.com/office/drawing/2014/main" id="{230461EC-393A-804D-BFBD-F6B290A09823}"/>
              </a:ext>
            </a:extLst>
          </p:cNvPr>
          <p:cNvCxnSpPr>
            <a:cxnSpLocks/>
          </p:cNvCxnSpPr>
          <p:nvPr/>
        </p:nvCxnSpPr>
        <p:spPr>
          <a:xfrm flipV="1">
            <a:off x="6117771" y="1916157"/>
            <a:ext cx="1" cy="4238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3D01EF8B-AA25-AF4E-B358-E608F0A01A8F}"/>
              </a:ext>
            </a:extLst>
          </p:cNvPr>
          <p:cNvSpPr txBox="1"/>
          <p:nvPr/>
        </p:nvSpPr>
        <p:spPr>
          <a:xfrm>
            <a:off x="8032068" y="5061510"/>
            <a:ext cx="3530201" cy="1169551"/>
          </a:xfrm>
          <a:prstGeom prst="rect">
            <a:avLst/>
          </a:prstGeom>
          <a:noFill/>
        </p:spPr>
        <p:txBody>
          <a:bodyPr wrap="square" rtlCol="0">
            <a:spAutoFit/>
          </a:bodyPr>
          <a:lstStyle/>
          <a:p>
            <a:pPr algn="ctr"/>
            <a:r>
              <a:rPr lang="en-GB" sz="1400" dirty="0">
                <a:latin typeface="Century Gothic" panose="020B0502020202020204" pitchFamily="34" charset="0"/>
              </a:rPr>
              <a:t>THESE AUTOMATIC MACHINES ARE ANOTHER COMMON MAKING METHOD, ITS QUICK AND EASY, TASTES BETTER THAN HOME MAKING, HOWEVER THEY MAY TASTE ARTIFICIAL. </a:t>
            </a:r>
            <a:endParaRPr lang="en-US" sz="1400" dirty="0">
              <a:latin typeface="Century Gothic" panose="020B0502020202020204" pitchFamily="34" charset="0"/>
            </a:endParaRPr>
          </a:p>
        </p:txBody>
      </p:sp>
      <p:sp>
        <p:nvSpPr>
          <p:cNvPr id="43" name="Oval 42">
            <a:extLst>
              <a:ext uri="{FF2B5EF4-FFF2-40B4-BE49-F238E27FC236}">
                <a16:creationId xmlns:a16="http://schemas.microsoft.com/office/drawing/2014/main" id="{494F3383-BB1A-7345-A247-9BD0EDF88E57}"/>
              </a:ext>
            </a:extLst>
          </p:cNvPr>
          <p:cNvSpPr/>
          <p:nvPr/>
        </p:nvSpPr>
        <p:spPr>
          <a:xfrm>
            <a:off x="9727521" y="1454876"/>
            <a:ext cx="190500" cy="1905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ircle: Hollow 8">
            <a:extLst>
              <a:ext uri="{FF2B5EF4-FFF2-40B4-BE49-F238E27FC236}">
                <a16:creationId xmlns:a16="http://schemas.microsoft.com/office/drawing/2014/main" id="{308B2263-A344-F944-AE19-6FFB95887461}"/>
              </a:ext>
            </a:extLst>
          </p:cNvPr>
          <p:cNvSpPr/>
          <p:nvPr/>
        </p:nvSpPr>
        <p:spPr>
          <a:xfrm>
            <a:off x="9608458" y="1335813"/>
            <a:ext cx="428626" cy="428626"/>
          </a:xfrm>
          <a:prstGeom prst="donut">
            <a:avLst>
              <a:gd name="adj" fmla="val 528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Circle: Hollow 9">
            <a:extLst>
              <a:ext uri="{FF2B5EF4-FFF2-40B4-BE49-F238E27FC236}">
                <a16:creationId xmlns:a16="http://schemas.microsoft.com/office/drawing/2014/main" id="{268C1EF0-F2A7-604B-9818-002FB2C85D48}"/>
              </a:ext>
            </a:extLst>
          </p:cNvPr>
          <p:cNvSpPr/>
          <p:nvPr/>
        </p:nvSpPr>
        <p:spPr>
          <a:xfrm>
            <a:off x="9475586" y="1202941"/>
            <a:ext cx="694370" cy="694370"/>
          </a:xfrm>
          <a:prstGeom prst="donut">
            <a:avLst>
              <a:gd name="adj" fmla="val 287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6" name="Straight Connector 45">
            <a:extLst>
              <a:ext uri="{FF2B5EF4-FFF2-40B4-BE49-F238E27FC236}">
                <a16:creationId xmlns:a16="http://schemas.microsoft.com/office/drawing/2014/main" id="{4CFBAE7B-4AD1-6541-8836-B41F862E7952}"/>
              </a:ext>
            </a:extLst>
          </p:cNvPr>
          <p:cNvCxnSpPr>
            <a:cxnSpLocks/>
          </p:cNvCxnSpPr>
          <p:nvPr/>
        </p:nvCxnSpPr>
        <p:spPr>
          <a:xfrm flipV="1">
            <a:off x="9822771" y="1897314"/>
            <a:ext cx="1" cy="4238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782478B-68BA-A542-83B3-065F131029BE}"/>
              </a:ext>
            </a:extLst>
          </p:cNvPr>
          <p:cNvSpPr txBox="1"/>
          <p:nvPr/>
        </p:nvSpPr>
        <p:spPr>
          <a:xfrm>
            <a:off x="4344583" y="5062845"/>
            <a:ext cx="3522548" cy="1384995"/>
          </a:xfrm>
          <a:prstGeom prst="rect">
            <a:avLst/>
          </a:prstGeom>
          <a:noFill/>
        </p:spPr>
        <p:txBody>
          <a:bodyPr wrap="square" rtlCol="0">
            <a:spAutoFit/>
          </a:bodyPr>
          <a:lstStyle/>
          <a:p>
            <a:pPr algn="ctr"/>
            <a:r>
              <a:rPr lang="en-GB" sz="1400" dirty="0">
                <a:latin typeface="Century Gothic" panose="020B0502020202020204" pitchFamily="34" charset="0"/>
              </a:rPr>
              <a:t>MANY, ESPECIALLY AT HOME, MAKE HOT CHOCOLATE WITH BOILING HOT WATER OR HEATED MILK, AND MIX IN THE POWDER. THIS IS AN EASY METHOD; HOWEVER, THE TASTE AND TEXTURE IS SUBPAR COMPARED TO THE BARISTA.</a:t>
            </a:r>
            <a:endParaRPr lang="en-US" sz="1400" dirty="0">
              <a:latin typeface="Century Gothic" panose="020B0502020202020204" pitchFamily="34" charset="0"/>
            </a:endParaRPr>
          </a:p>
        </p:txBody>
      </p:sp>
      <p:pic>
        <p:nvPicPr>
          <p:cNvPr id="52" name="Graphic 51" descr="Circle with left arrow outline">
            <a:hlinkClick r:id="rId10" action="ppaction://hlinksldjump"/>
            <a:extLst>
              <a:ext uri="{FF2B5EF4-FFF2-40B4-BE49-F238E27FC236}">
                <a16:creationId xmlns:a16="http://schemas.microsoft.com/office/drawing/2014/main" id="{21508F12-153E-434A-851B-9367C6C3B037}"/>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0945812" y="193822"/>
            <a:ext cx="538843" cy="538843"/>
          </a:xfrm>
          <a:prstGeom prst="rect">
            <a:avLst/>
          </a:prstGeom>
        </p:spPr>
      </p:pic>
      <p:pic>
        <p:nvPicPr>
          <p:cNvPr id="17" name="Picture 16">
            <a:extLst>
              <a:ext uri="{FF2B5EF4-FFF2-40B4-BE49-F238E27FC236}">
                <a16:creationId xmlns:a16="http://schemas.microsoft.com/office/drawing/2014/main" id="{40A51E54-E65A-FF42-B519-B3DE6B832351}"/>
              </a:ext>
            </a:extLst>
          </p:cNvPr>
          <p:cNvPicPr>
            <a:picLocks noChangeAspect="1"/>
          </p:cNvPicPr>
          <p:nvPr/>
        </p:nvPicPr>
        <p:blipFill>
          <a:blip r:embed="rId13"/>
          <a:stretch>
            <a:fillRect/>
          </a:stretch>
        </p:blipFill>
        <p:spPr>
          <a:xfrm>
            <a:off x="1380107" y="2831948"/>
            <a:ext cx="2108602" cy="1581452"/>
          </a:xfrm>
          <a:prstGeom prst="rect">
            <a:avLst/>
          </a:prstGeom>
        </p:spPr>
      </p:pic>
      <p:sp>
        <p:nvSpPr>
          <p:cNvPr id="40" name="TextBox 39">
            <a:extLst>
              <a:ext uri="{FF2B5EF4-FFF2-40B4-BE49-F238E27FC236}">
                <a16:creationId xmlns:a16="http://schemas.microsoft.com/office/drawing/2014/main" id="{75D0D0EC-CA2B-994C-952E-A5E1D0483844}"/>
              </a:ext>
            </a:extLst>
          </p:cNvPr>
          <p:cNvSpPr txBox="1"/>
          <p:nvPr/>
        </p:nvSpPr>
        <p:spPr>
          <a:xfrm>
            <a:off x="4801059" y="2339007"/>
            <a:ext cx="2634736" cy="369332"/>
          </a:xfrm>
          <a:prstGeom prst="rect">
            <a:avLst/>
          </a:prstGeom>
          <a:noFill/>
          <a:ln>
            <a:noFill/>
          </a:ln>
        </p:spPr>
        <p:txBody>
          <a:bodyPr wrap="square" rtlCol="0">
            <a:spAutoFit/>
          </a:bodyPr>
          <a:lstStyle/>
          <a:p>
            <a:pPr algn="ctr"/>
            <a:r>
              <a:rPr lang="en-US" dirty="0">
                <a:latin typeface="+mj-lt"/>
              </a:rPr>
              <a:t>HOT WATER OR MILK</a:t>
            </a:r>
          </a:p>
        </p:txBody>
      </p:sp>
      <p:cxnSp>
        <p:nvCxnSpPr>
          <p:cNvPr id="34" name="Straight Connector 33">
            <a:extLst>
              <a:ext uri="{FF2B5EF4-FFF2-40B4-BE49-F238E27FC236}">
                <a16:creationId xmlns:a16="http://schemas.microsoft.com/office/drawing/2014/main" id="{C1787E60-0EB7-BD4B-8270-552B25AFB811}"/>
              </a:ext>
            </a:extLst>
          </p:cNvPr>
          <p:cNvCxnSpPr>
            <a:cxnSpLocks/>
          </p:cNvCxnSpPr>
          <p:nvPr/>
        </p:nvCxnSpPr>
        <p:spPr>
          <a:xfrm flipH="1" flipV="1">
            <a:off x="2435315" y="4498609"/>
            <a:ext cx="4709" cy="464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4858CBE-B550-8E43-9A55-DF2143E43AE3}"/>
              </a:ext>
            </a:extLst>
          </p:cNvPr>
          <p:cNvPicPr>
            <a:picLocks noChangeAspect="1"/>
          </p:cNvPicPr>
          <p:nvPr/>
        </p:nvPicPr>
        <p:blipFill rotWithShape="1">
          <a:blip r:embed="rId14"/>
          <a:srcRect l="32918" t="7930" r="33788" b="8437"/>
          <a:stretch/>
        </p:blipFill>
        <p:spPr>
          <a:xfrm>
            <a:off x="9381415" y="2763820"/>
            <a:ext cx="882712" cy="1662960"/>
          </a:xfrm>
          <a:prstGeom prst="rect">
            <a:avLst/>
          </a:prstGeom>
        </p:spPr>
      </p:pic>
      <p:pic>
        <p:nvPicPr>
          <p:cNvPr id="10" name="Picture 9">
            <a:extLst>
              <a:ext uri="{FF2B5EF4-FFF2-40B4-BE49-F238E27FC236}">
                <a16:creationId xmlns:a16="http://schemas.microsoft.com/office/drawing/2014/main" id="{AEFA0063-DE0E-A946-BF83-AE52238A7011}"/>
              </a:ext>
            </a:extLst>
          </p:cNvPr>
          <p:cNvPicPr>
            <a:picLocks noChangeAspect="1"/>
          </p:cNvPicPr>
          <p:nvPr/>
        </p:nvPicPr>
        <p:blipFill>
          <a:blip r:embed="rId15"/>
          <a:stretch>
            <a:fillRect/>
          </a:stretch>
        </p:blipFill>
        <p:spPr>
          <a:xfrm>
            <a:off x="9044827" y="2446621"/>
            <a:ext cx="1440021" cy="2256237"/>
          </a:xfrm>
          <a:prstGeom prst="rect">
            <a:avLst/>
          </a:prstGeom>
        </p:spPr>
      </p:pic>
      <p:sp>
        <p:nvSpPr>
          <p:cNvPr id="47" name="TextBox 46">
            <a:extLst>
              <a:ext uri="{FF2B5EF4-FFF2-40B4-BE49-F238E27FC236}">
                <a16:creationId xmlns:a16="http://schemas.microsoft.com/office/drawing/2014/main" id="{3544ADE3-39B8-8448-AA22-B2AA0D7932D1}"/>
              </a:ext>
            </a:extLst>
          </p:cNvPr>
          <p:cNvSpPr txBox="1"/>
          <p:nvPr/>
        </p:nvSpPr>
        <p:spPr>
          <a:xfrm>
            <a:off x="8541164" y="2339987"/>
            <a:ext cx="2564133" cy="369332"/>
          </a:xfrm>
          <a:prstGeom prst="rect">
            <a:avLst/>
          </a:prstGeom>
          <a:noFill/>
        </p:spPr>
        <p:txBody>
          <a:bodyPr wrap="square" rtlCol="0">
            <a:spAutoFit/>
          </a:bodyPr>
          <a:lstStyle/>
          <a:p>
            <a:pPr algn="ctr"/>
            <a:r>
              <a:rPr lang="en-US" dirty="0">
                <a:latin typeface="+mj-lt"/>
              </a:rPr>
              <a:t>SERVICE MACHINES</a:t>
            </a:r>
          </a:p>
        </p:txBody>
      </p:sp>
      <p:pic>
        <p:nvPicPr>
          <p:cNvPr id="15" name="Picture 14">
            <a:extLst>
              <a:ext uri="{FF2B5EF4-FFF2-40B4-BE49-F238E27FC236}">
                <a16:creationId xmlns:a16="http://schemas.microsoft.com/office/drawing/2014/main" id="{2644F492-C0AD-874B-AA24-BB0345FDDA4B}"/>
              </a:ext>
            </a:extLst>
          </p:cNvPr>
          <p:cNvPicPr>
            <a:picLocks noChangeAspect="1"/>
          </p:cNvPicPr>
          <p:nvPr/>
        </p:nvPicPr>
        <p:blipFill rotWithShape="1">
          <a:blip r:embed="rId16"/>
          <a:srcRect t="29157"/>
          <a:stretch/>
        </p:blipFill>
        <p:spPr>
          <a:xfrm>
            <a:off x="4793292" y="2781753"/>
            <a:ext cx="2634732" cy="1866514"/>
          </a:xfrm>
          <a:prstGeom prst="rect">
            <a:avLst/>
          </a:prstGeom>
        </p:spPr>
      </p:pic>
      <p:cxnSp>
        <p:nvCxnSpPr>
          <p:cNvPr id="41" name="Straight Connector 40">
            <a:extLst>
              <a:ext uri="{FF2B5EF4-FFF2-40B4-BE49-F238E27FC236}">
                <a16:creationId xmlns:a16="http://schemas.microsoft.com/office/drawing/2014/main" id="{5259BFD0-576B-424F-9C7C-35C460EFD33B}"/>
              </a:ext>
            </a:extLst>
          </p:cNvPr>
          <p:cNvCxnSpPr>
            <a:cxnSpLocks/>
          </p:cNvCxnSpPr>
          <p:nvPr/>
        </p:nvCxnSpPr>
        <p:spPr>
          <a:xfrm flipV="1">
            <a:off x="6117771" y="4449930"/>
            <a:ext cx="0" cy="48962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0911E94-0B46-F242-A47F-6F10890E38CA}"/>
              </a:ext>
            </a:extLst>
          </p:cNvPr>
          <p:cNvCxnSpPr>
            <a:cxnSpLocks/>
          </p:cNvCxnSpPr>
          <p:nvPr/>
        </p:nvCxnSpPr>
        <p:spPr>
          <a:xfrm flipV="1">
            <a:off x="9822771" y="4537502"/>
            <a:ext cx="0" cy="4631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1" name="Picture 60">
            <a:extLst>
              <a:ext uri="{FF2B5EF4-FFF2-40B4-BE49-F238E27FC236}">
                <a16:creationId xmlns:a16="http://schemas.microsoft.com/office/drawing/2014/main" id="{9F55FBFB-8901-8A4F-AD51-044BE20DBB64}"/>
              </a:ext>
            </a:extLst>
          </p:cNvPr>
          <p:cNvPicPr>
            <a:picLocks noChangeAspect="1"/>
          </p:cNvPicPr>
          <p:nvPr/>
        </p:nvPicPr>
        <p:blipFill>
          <a:blip r:embed="rId17"/>
          <a:stretch>
            <a:fillRect/>
          </a:stretch>
        </p:blipFill>
        <p:spPr>
          <a:xfrm>
            <a:off x="725009" y="-1334671"/>
            <a:ext cx="9527817" cy="777781"/>
          </a:xfrm>
          <a:prstGeom prst="rect">
            <a:avLst/>
          </a:prstGeom>
        </p:spPr>
      </p:pic>
      <p:sp>
        <p:nvSpPr>
          <p:cNvPr id="2" name="TextBox 1">
            <a:extLst>
              <a:ext uri="{FF2B5EF4-FFF2-40B4-BE49-F238E27FC236}">
                <a16:creationId xmlns:a16="http://schemas.microsoft.com/office/drawing/2014/main" id="{E7622AFE-DEB1-FC48-8695-26FA5521FBEA}"/>
              </a:ext>
            </a:extLst>
          </p:cNvPr>
          <p:cNvSpPr txBox="1"/>
          <p:nvPr/>
        </p:nvSpPr>
        <p:spPr>
          <a:xfrm>
            <a:off x="1319692" y="242970"/>
            <a:ext cx="9552615" cy="461665"/>
          </a:xfrm>
          <a:prstGeom prst="rect">
            <a:avLst/>
          </a:prstGeom>
          <a:noFill/>
          <a:effectLst>
            <a:outerShdw blurRad="50800" dist="38100" dir="5400000" algn="t" rotWithShape="0">
              <a:prstClr val="black">
                <a:alpha val="21000"/>
              </a:prstClr>
            </a:outerShdw>
          </a:effectLst>
        </p:spPr>
        <p:txBody>
          <a:bodyPr wrap="square" rtlCol="0">
            <a:spAutoFit/>
          </a:bodyPr>
          <a:lstStyle/>
          <a:p>
            <a:r>
              <a:rPr lang="en-GB" sz="2400" dirty="0">
                <a:solidFill>
                  <a:srgbClr val="C5AB58"/>
                </a:solidFill>
                <a:latin typeface="Rockwell Nova Light" panose="02060303020205020403" pitchFamily="18" charset="0"/>
              </a:rPr>
              <a:t>SO WHAT ARE A FEW WAYS OF MAKING HOT CHOCOLATE?</a:t>
            </a:r>
          </a:p>
        </p:txBody>
      </p:sp>
    </p:spTree>
    <p:extLst>
      <p:ext uri="{BB962C8B-B14F-4D97-AF65-F5344CB8AC3E}">
        <p14:creationId xmlns:p14="http://schemas.microsoft.com/office/powerpoint/2010/main" val="176037229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529" fill="hold"/>
                                        <p:tgtEl>
                                          <p:spTgt spid="3"/>
                                        </p:tgtEl>
                                      </p:cBhvr>
                                    </p:cmd>
                                  </p:childTnLst>
                                </p:cTn>
                              </p:par>
                            </p:childTnLst>
                          </p:cTn>
                        </p:par>
                        <p:par>
                          <p:cTn id="7" fill="hold">
                            <p:stCondLst>
                              <p:cond delay="3529"/>
                            </p:stCondLst>
                            <p:childTnLst>
                              <p:par>
                                <p:cTn id="8" presetID="53" presetClass="entr" presetSubtype="16" fill="hold" grpId="0" nodeType="afterEffect">
                                  <p:stCondLst>
                                    <p:cond delay="0"/>
                                  </p:stCondLst>
                                  <p:childTnLst>
                                    <p:set>
                                      <p:cBhvr>
                                        <p:cTn id="9" dur="1" fill="hold">
                                          <p:stCondLst>
                                            <p:cond delay="0"/>
                                          </p:stCondLst>
                                        </p:cTn>
                                        <p:tgtEl>
                                          <p:spTgt spid="25"/>
                                        </p:tgtEl>
                                        <p:attrNameLst>
                                          <p:attrName>style.visibility</p:attrName>
                                        </p:attrNameLst>
                                      </p:cBhvr>
                                      <p:to>
                                        <p:strVal val="visible"/>
                                      </p:to>
                                    </p:set>
                                    <p:anim calcmode="lin" valueType="num">
                                      <p:cBhvr>
                                        <p:cTn id="10" dur="500" fill="hold"/>
                                        <p:tgtEl>
                                          <p:spTgt spid="25"/>
                                        </p:tgtEl>
                                        <p:attrNameLst>
                                          <p:attrName>ppt_w</p:attrName>
                                        </p:attrNameLst>
                                      </p:cBhvr>
                                      <p:tavLst>
                                        <p:tav tm="0">
                                          <p:val>
                                            <p:fltVal val="0"/>
                                          </p:val>
                                        </p:tav>
                                        <p:tav tm="100000">
                                          <p:val>
                                            <p:strVal val="#ppt_w"/>
                                          </p:val>
                                        </p:tav>
                                      </p:tavLst>
                                    </p:anim>
                                    <p:anim calcmode="lin" valueType="num">
                                      <p:cBhvr>
                                        <p:cTn id="11" dur="500" fill="hold"/>
                                        <p:tgtEl>
                                          <p:spTgt spid="25"/>
                                        </p:tgtEl>
                                        <p:attrNameLst>
                                          <p:attrName>ppt_h</p:attrName>
                                        </p:attrNameLst>
                                      </p:cBhvr>
                                      <p:tavLst>
                                        <p:tav tm="0">
                                          <p:val>
                                            <p:fltVal val="0"/>
                                          </p:val>
                                        </p:tav>
                                        <p:tav tm="100000">
                                          <p:val>
                                            <p:strVal val="#ppt_h"/>
                                          </p:val>
                                        </p:tav>
                                      </p:tavLst>
                                    </p:anim>
                                    <p:animEffect transition="in" filter="fade">
                                      <p:cBhvr>
                                        <p:cTn id="12" dur="500"/>
                                        <p:tgtEl>
                                          <p:spTgt spid="25"/>
                                        </p:tgtEl>
                                      </p:cBhvr>
                                    </p:animEffect>
                                  </p:childTnLst>
                                </p:cTn>
                              </p:par>
                            </p:childTnLst>
                          </p:cTn>
                        </p:par>
                        <p:par>
                          <p:cTn id="13" fill="hold">
                            <p:stCondLst>
                              <p:cond delay="4029"/>
                            </p:stCondLst>
                            <p:childTnLst>
                              <p:par>
                                <p:cTn id="14" presetID="53" presetClass="entr" presetSubtype="16"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childTnLst>
                          </p:cTn>
                        </p:par>
                        <p:par>
                          <p:cTn id="19" fill="hold">
                            <p:stCondLst>
                              <p:cond delay="4529"/>
                            </p:stCondLst>
                            <p:childTnLst>
                              <p:par>
                                <p:cTn id="20" presetID="53" presetClass="entr" presetSubtype="16" fill="hold" grpId="0" nodeType="after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animEffect transition="in" filter="fade">
                                      <p:cBhvr>
                                        <p:cTn id="24" dur="500"/>
                                        <p:tgtEl>
                                          <p:spTgt spid="27"/>
                                        </p:tgtEl>
                                      </p:cBhvr>
                                    </p:animEffect>
                                  </p:childTnLst>
                                </p:cTn>
                              </p:par>
                            </p:childTnLst>
                          </p:cTn>
                        </p:par>
                        <p:par>
                          <p:cTn id="25" fill="hold">
                            <p:stCondLst>
                              <p:cond delay="5029"/>
                            </p:stCondLst>
                            <p:childTnLst>
                              <p:par>
                                <p:cTn id="26" presetID="22" presetClass="entr" presetSubtype="1"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up)">
                                      <p:cBhvr>
                                        <p:cTn id="28" dur="500"/>
                                        <p:tgtEl>
                                          <p:spTgt spid="28"/>
                                        </p:tgtEl>
                                      </p:cBhvr>
                                    </p:animEffect>
                                  </p:childTnLst>
                                </p:cTn>
                              </p:par>
                            </p:childTnLst>
                          </p:cTn>
                        </p:par>
                        <p:par>
                          <p:cTn id="29" fill="hold">
                            <p:stCondLst>
                              <p:cond delay="5529"/>
                            </p:stCondLst>
                            <p:childTnLst>
                              <p:par>
                                <p:cTn id="30" presetID="10" presetClass="entr" presetSubtype="0" fill="hold" grpId="0" nodeType="after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subTnLst>
                                    <p:audio>
                                      <p:cMediaNode>
                                        <p:cTn display="0" masterRel="sameClick">
                                          <p:stCondLst>
                                            <p:cond evt="begin" delay="0">
                                              <p:tn val="30"/>
                                            </p:cond>
                                          </p:stCondLst>
                                          <p:endCondLst>
                                            <p:cond evt="onStopAudio" delay="0">
                                              <p:tgtEl>
                                                <p:sldTgt/>
                                              </p:tgtEl>
                                            </p:cond>
                                          </p:endCondLst>
                                        </p:cTn>
                                        <p:tgtEl>
                                          <p:sndTgt r:embed="rId5" name="Barista Machine.wav"/>
                                        </p:tgtEl>
                                      </p:cMediaNode>
                                    </p:audio>
                                  </p:subTnLst>
                                </p:cTn>
                              </p:par>
                            </p:childTnLst>
                          </p:cTn>
                        </p:par>
                        <p:par>
                          <p:cTn id="33" fill="hold">
                            <p:stCondLst>
                              <p:cond delay="6029"/>
                            </p:stCondLst>
                            <p:childTnLst>
                              <p:par>
                                <p:cTn id="34" presetID="22" presetClass="entr" presetSubtype="1" fill="hold" nodeType="after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up)">
                                      <p:cBhvr>
                                        <p:cTn id="36" dur="500"/>
                                        <p:tgtEl>
                                          <p:spTgt spid="34"/>
                                        </p:tgtEl>
                                      </p:cBhvr>
                                    </p:animEffect>
                                  </p:childTnLst>
                                </p:cTn>
                              </p:par>
                            </p:childTnLst>
                          </p:cTn>
                        </p:par>
                        <p:par>
                          <p:cTn id="37" fill="hold">
                            <p:stCondLst>
                              <p:cond delay="6529"/>
                            </p:stCondLst>
                            <p:childTnLst>
                              <p:par>
                                <p:cTn id="38" presetID="10" presetClass="entr" presetSubtype="0"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childTnLst>
                          </p:cTn>
                        </p:par>
                        <p:par>
                          <p:cTn id="41" fill="hold">
                            <p:stCondLst>
                              <p:cond delay="7029"/>
                            </p:stCondLst>
                            <p:childTnLst>
                              <p:par>
                                <p:cTn id="42" presetID="53" presetClass="entr" presetSubtype="16" fill="hold" grpId="0" nodeType="afterEffect">
                                  <p:stCondLst>
                                    <p:cond delay="800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par>
                          <p:cTn id="47" fill="hold">
                            <p:stCondLst>
                              <p:cond delay="15529"/>
                            </p:stCondLst>
                            <p:childTnLst>
                              <p:par>
                                <p:cTn id="48" presetID="53" presetClass="entr" presetSubtype="16" fill="hold" grpId="0" nodeType="afterEffect">
                                  <p:stCondLst>
                                    <p:cond delay="0"/>
                                  </p:stCondLst>
                                  <p:childTnLst>
                                    <p:set>
                                      <p:cBhvr>
                                        <p:cTn id="49" dur="1" fill="hold">
                                          <p:stCondLst>
                                            <p:cond delay="0"/>
                                          </p:stCondLst>
                                        </p:cTn>
                                        <p:tgtEl>
                                          <p:spTgt spid="37"/>
                                        </p:tgtEl>
                                        <p:attrNameLst>
                                          <p:attrName>style.visibility</p:attrName>
                                        </p:attrNameLst>
                                      </p:cBhvr>
                                      <p:to>
                                        <p:strVal val="visible"/>
                                      </p:to>
                                    </p:set>
                                    <p:anim calcmode="lin" valueType="num">
                                      <p:cBhvr>
                                        <p:cTn id="50" dur="500" fill="hold"/>
                                        <p:tgtEl>
                                          <p:spTgt spid="37"/>
                                        </p:tgtEl>
                                        <p:attrNameLst>
                                          <p:attrName>ppt_w</p:attrName>
                                        </p:attrNameLst>
                                      </p:cBhvr>
                                      <p:tavLst>
                                        <p:tav tm="0">
                                          <p:val>
                                            <p:fltVal val="0"/>
                                          </p:val>
                                        </p:tav>
                                        <p:tav tm="100000">
                                          <p:val>
                                            <p:strVal val="#ppt_w"/>
                                          </p:val>
                                        </p:tav>
                                      </p:tavLst>
                                    </p:anim>
                                    <p:anim calcmode="lin" valueType="num">
                                      <p:cBhvr>
                                        <p:cTn id="51" dur="500" fill="hold"/>
                                        <p:tgtEl>
                                          <p:spTgt spid="37"/>
                                        </p:tgtEl>
                                        <p:attrNameLst>
                                          <p:attrName>ppt_h</p:attrName>
                                        </p:attrNameLst>
                                      </p:cBhvr>
                                      <p:tavLst>
                                        <p:tav tm="0">
                                          <p:val>
                                            <p:fltVal val="0"/>
                                          </p:val>
                                        </p:tav>
                                        <p:tav tm="100000">
                                          <p:val>
                                            <p:strVal val="#ppt_h"/>
                                          </p:val>
                                        </p:tav>
                                      </p:tavLst>
                                    </p:anim>
                                    <p:animEffect transition="in" filter="fade">
                                      <p:cBhvr>
                                        <p:cTn id="52" dur="500"/>
                                        <p:tgtEl>
                                          <p:spTgt spid="37"/>
                                        </p:tgtEl>
                                      </p:cBhvr>
                                    </p:animEffect>
                                  </p:childTnLst>
                                </p:cTn>
                              </p:par>
                            </p:childTnLst>
                          </p:cTn>
                        </p:par>
                        <p:par>
                          <p:cTn id="53" fill="hold">
                            <p:stCondLst>
                              <p:cond delay="16029"/>
                            </p:stCondLst>
                            <p:childTnLst>
                              <p:par>
                                <p:cTn id="54" presetID="53" presetClass="entr" presetSubtype="16" fill="hold" grpId="0" nodeType="afterEffect">
                                  <p:stCondLst>
                                    <p:cond delay="0"/>
                                  </p:stCondLst>
                                  <p:childTnLst>
                                    <p:set>
                                      <p:cBhvr>
                                        <p:cTn id="55" dur="1" fill="hold">
                                          <p:stCondLst>
                                            <p:cond delay="0"/>
                                          </p:stCondLst>
                                        </p:cTn>
                                        <p:tgtEl>
                                          <p:spTgt spid="38"/>
                                        </p:tgtEl>
                                        <p:attrNameLst>
                                          <p:attrName>style.visibility</p:attrName>
                                        </p:attrNameLst>
                                      </p:cBhvr>
                                      <p:to>
                                        <p:strVal val="visible"/>
                                      </p:to>
                                    </p:set>
                                    <p:anim calcmode="lin" valueType="num">
                                      <p:cBhvr>
                                        <p:cTn id="56" dur="500" fill="hold"/>
                                        <p:tgtEl>
                                          <p:spTgt spid="38"/>
                                        </p:tgtEl>
                                        <p:attrNameLst>
                                          <p:attrName>ppt_w</p:attrName>
                                        </p:attrNameLst>
                                      </p:cBhvr>
                                      <p:tavLst>
                                        <p:tav tm="0">
                                          <p:val>
                                            <p:fltVal val="0"/>
                                          </p:val>
                                        </p:tav>
                                        <p:tav tm="100000">
                                          <p:val>
                                            <p:strVal val="#ppt_w"/>
                                          </p:val>
                                        </p:tav>
                                      </p:tavLst>
                                    </p:anim>
                                    <p:anim calcmode="lin" valueType="num">
                                      <p:cBhvr>
                                        <p:cTn id="57" dur="500" fill="hold"/>
                                        <p:tgtEl>
                                          <p:spTgt spid="38"/>
                                        </p:tgtEl>
                                        <p:attrNameLst>
                                          <p:attrName>ppt_h</p:attrName>
                                        </p:attrNameLst>
                                      </p:cBhvr>
                                      <p:tavLst>
                                        <p:tav tm="0">
                                          <p:val>
                                            <p:fltVal val="0"/>
                                          </p:val>
                                        </p:tav>
                                        <p:tav tm="100000">
                                          <p:val>
                                            <p:strVal val="#ppt_h"/>
                                          </p:val>
                                        </p:tav>
                                      </p:tavLst>
                                    </p:anim>
                                    <p:animEffect transition="in" filter="fade">
                                      <p:cBhvr>
                                        <p:cTn id="58" dur="500"/>
                                        <p:tgtEl>
                                          <p:spTgt spid="38"/>
                                        </p:tgtEl>
                                      </p:cBhvr>
                                    </p:animEffect>
                                  </p:childTnLst>
                                </p:cTn>
                              </p:par>
                            </p:childTnLst>
                          </p:cTn>
                        </p:par>
                        <p:par>
                          <p:cTn id="59" fill="hold">
                            <p:stCondLst>
                              <p:cond delay="16529"/>
                            </p:stCondLst>
                            <p:childTnLst>
                              <p:par>
                                <p:cTn id="60" presetID="22" presetClass="entr" presetSubtype="1" fill="hold"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up)">
                                      <p:cBhvr>
                                        <p:cTn id="62" dur="500"/>
                                        <p:tgtEl>
                                          <p:spTgt spid="39"/>
                                        </p:tgtEl>
                                      </p:cBhvr>
                                    </p:animEffect>
                                  </p:childTnLst>
                                </p:cTn>
                              </p:par>
                            </p:childTnLst>
                          </p:cTn>
                        </p:par>
                        <p:par>
                          <p:cTn id="63" fill="hold">
                            <p:stCondLst>
                              <p:cond delay="17029"/>
                            </p:stCondLst>
                            <p:childTnLst>
                              <p:par>
                                <p:cTn id="64" presetID="10" presetClass="entr" presetSubtype="0" fill="hold" grpId="0" nodeType="afterEffect">
                                  <p:stCondLst>
                                    <p:cond delay="0"/>
                                  </p:stCondLst>
                                  <p:childTnLst>
                                    <p:set>
                                      <p:cBhvr>
                                        <p:cTn id="65" dur="1" fill="hold">
                                          <p:stCondLst>
                                            <p:cond delay="0"/>
                                          </p:stCondLst>
                                        </p:cTn>
                                        <p:tgtEl>
                                          <p:spTgt spid="40"/>
                                        </p:tgtEl>
                                        <p:attrNameLst>
                                          <p:attrName>style.visibility</p:attrName>
                                        </p:attrNameLst>
                                      </p:cBhvr>
                                      <p:to>
                                        <p:strVal val="visible"/>
                                      </p:to>
                                    </p:set>
                                    <p:animEffect transition="in" filter="fade">
                                      <p:cBhvr>
                                        <p:cTn id="66" dur="500"/>
                                        <p:tgtEl>
                                          <p:spTgt spid="40"/>
                                        </p:tgtEl>
                                      </p:cBhvr>
                                    </p:animEffect>
                                  </p:childTnLst>
                                  <p:subTnLst>
                                    <p:audio>
                                      <p:cMediaNode>
                                        <p:cTn display="0" masterRel="sameClick">
                                          <p:stCondLst>
                                            <p:cond evt="begin" delay="0">
                                              <p:tn val="64"/>
                                            </p:cond>
                                          </p:stCondLst>
                                          <p:endCondLst>
                                            <p:cond evt="onStopAudio" delay="0">
                                              <p:tgtEl>
                                                <p:sldTgt/>
                                              </p:tgtEl>
                                            </p:cond>
                                          </p:endCondLst>
                                        </p:cTn>
                                        <p:tgtEl>
                                          <p:sndTgt r:embed="rId6" name="hot water milk.wav"/>
                                        </p:tgtEl>
                                      </p:cMediaNode>
                                    </p:audio>
                                  </p:subTnLst>
                                </p:cTn>
                              </p:par>
                            </p:childTnLst>
                          </p:cTn>
                        </p:par>
                        <p:par>
                          <p:cTn id="67" fill="hold">
                            <p:stCondLst>
                              <p:cond delay="17529"/>
                            </p:stCondLst>
                            <p:childTnLst>
                              <p:par>
                                <p:cTn id="68" presetID="22" presetClass="entr" presetSubtype="1" fill="hold" nodeType="after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wipe(up)">
                                      <p:cBhvr>
                                        <p:cTn id="70" dur="500"/>
                                        <p:tgtEl>
                                          <p:spTgt spid="41"/>
                                        </p:tgtEl>
                                      </p:cBhvr>
                                    </p:animEffect>
                                  </p:childTnLst>
                                </p:cTn>
                              </p:par>
                            </p:childTnLst>
                          </p:cTn>
                        </p:par>
                        <p:par>
                          <p:cTn id="71" fill="hold">
                            <p:stCondLst>
                              <p:cond delay="18029"/>
                            </p:stCondLst>
                            <p:childTnLst>
                              <p:par>
                                <p:cTn id="72" presetID="10" presetClass="entr" presetSubtype="0" fill="hold" grpId="0" nodeType="afterEffect">
                                  <p:stCondLst>
                                    <p:cond delay="0"/>
                                  </p:stCondLst>
                                  <p:childTnLst>
                                    <p:set>
                                      <p:cBhvr>
                                        <p:cTn id="73" dur="1" fill="hold">
                                          <p:stCondLst>
                                            <p:cond delay="0"/>
                                          </p:stCondLst>
                                        </p:cTn>
                                        <p:tgtEl>
                                          <p:spTgt spid="49"/>
                                        </p:tgtEl>
                                        <p:attrNameLst>
                                          <p:attrName>style.visibility</p:attrName>
                                        </p:attrNameLst>
                                      </p:cBhvr>
                                      <p:to>
                                        <p:strVal val="visible"/>
                                      </p:to>
                                    </p:set>
                                    <p:animEffect transition="in" filter="fade">
                                      <p:cBhvr>
                                        <p:cTn id="74" dur="500"/>
                                        <p:tgtEl>
                                          <p:spTgt spid="49"/>
                                        </p:tgtEl>
                                      </p:cBhvr>
                                    </p:animEffect>
                                  </p:childTnLst>
                                </p:cTn>
                              </p:par>
                            </p:childTnLst>
                          </p:cTn>
                        </p:par>
                        <p:par>
                          <p:cTn id="75" fill="hold">
                            <p:stCondLst>
                              <p:cond delay="18529"/>
                            </p:stCondLst>
                            <p:childTnLst>
                              <p:par>
                                <p:cTn id="76" presetID="53" presetClass="entr" presetSubtype="16" fill="hold" grpId="0" nodeType="afterEffect">
                                  <p:stCondLst>
                                    <p:cond delay="10000"/>
                                  </p:stCondLst>
                                  <p:childTnLst>
                                    <p:set>
                                      <p:cBhvr>
                                        <p:cTn id="77" dur="1" fill="hold">
                                          <p:stCondLst>
                                            <p:cond delay="0"/>
                                          </p:stCondLst>
                                        </p:cTn>
                                        <p:tgtEl>
                                          <p:spTgt spid="43"/>
                                        </p:tgtEl>
                                        <p:attrNameLst>
                                          <p:attrName>style.visibility</p:attrName>
                                        </p:attrNameLst>
                                      </p:cBhvr>
                                      <p:to>
                                        <p:strVal val="visible"/>
                                      </p:to>
                                    </p:set>
                                    <p:anim calcmode="lin" valueType="num">
                                      <p:cBhvr>
                                        <p:cTn id="78" dur="1000" fill="hold"/>
                                        <p:tgtEl>
                                          <p:spTgt spid="43"/>
                                        </p:tgtEl>
                                        <p:attrNameLst>
                                          <p:attrName>ppt_w</p:attrName>
                                        </p:attrNameLst>
                                      </p:cBhvr>
                                      <p:tavLst>
                                        <p:tav tm="0">
                                          <p:val>
                                            <p:fltVal val="0"/>
                                          </p:val>
                                        </p:tav>
                                        <p:tav tm="100000">
                                          <p:val>
                                            <p:strVal val="#ppt_w"/>
                                          </p:val>
                                        </p:tav>
                                      </p:tavLst>
                                    </p:anim>
                                    <p:anim calcmode="lin" valueType="num">
                                      <p:cBhvr>
                                        <p:cTn id="79" dur="1000" fill="hold"/>
                                        <p:tgtEl>
                                          <p:spTgt spid="43"/>
                                        </p:tgtEl>
                                        <p:attrNameLst>
                                          <p:attrName>ppt_h</p:attrName>
                                        </p:attrNameLst>
                                      </p:cBhvr>
                                      <p:tavLst>
                                        <p:tav tm="0">
                                          <p:val>
                                            <p:fltVal val="0"/>
                                          </p:val>
                                        </p:tav>
                                        <p:tav tm="100000">
                                          <p:val>
                                            <p:strVal val="#ppt_h"/>
                                          </p:val>
                                        </p:tav>
                                      </p:tavLst>
                                    </p:anim>
                                    <p:animEffect transition="in" filter="fade">
                                      <p:cBhvr>
                                        <p:cTn id="80" dur="1000"/>
                                        <p:tgtEl>
                                          <p:spTgt spid="43"/>
                                        </p:tgtEl>
                                      </p:cBhvr>
                                    </p:animEffect>
                                  </p:childTnLst>
                                </p:cTn>
                              </p:par>
                            </p:childTnLst>
                          </p:cTn>
                        </p:par>
                        <p:par>
                          <p:cTn id="81" fill="hold">
                            <p:stCondLst>
                              <p:cond delay="29529"/>
                            </p:stCondLst>
                            <p:childTnLst>
                              <p:par>
                                <p:cTn id="82" presetID="53" presetClass="entr" presetSubtype="16" fill="hold" grpId="0" nodeType="afterEffect">
                                  <p:stCondLst>
                                    <p:cond delay="0"/>
                                  </p:stCondLst>
                                  <p:childTnLst>
                                    <p:set>
                                      <p:cBhvr>
                                        <p:cTn id="83" dur="1" fill="hold">
                                          <p:stCondLst>
                                            <p:cond delay="0"/>
                                          </p:stCondLst>
                                        </p:cTn>
                                        <p:tgtEl>
                                          <p:spTgt spid="44"/>
                                        </p:tgtEl>
                                        <p:attrNameLst>
                                          <p:attrName>style.visibility</p:attrName>
                                        </p:attrNameLst>
                                      </p:cBhvr>
                                      <p:to>
                                        <p:strVal val="visible"/>
                                      </p:to>
                                    </p:set>
                                    <p:anim calcmode="lin" valueType="num">
                                      <p:cBhvr>
                                        <p:cTn id="84" dur="500" fill="hold"/>
                                        <p:tgtEl>
                                          <p:spTgt spid="44"/>
                                        </p:tgtEl>
                                        <p:attrNameLst>
                                          <p:attrName>ppt_w</p:attrName>
                                        </p:attrNameLst>
                                      </p:cBhvr>
                                      <p:tavLst>
                                        <p:tav tm="0">
                                          <p:val>
                                            <p:fltVal val="0"/>
                                          </p:val>
                                        </p:tav>
                                        <p:tav tm="100000">
                                          <p:val>
                                            <p:strVal val="#ppt_w"/>
                                          </p:val>
                                        </p:tav>
                                      </p:tavLst>
                                    </p:anim>
                                    <p:anim calcmode="lin" valueType="num">
                                      <p:cBhvr>
                                        <p:cTn id="85" dur="500" fill="hold"/>
                                        <p:tgtEl>
                                          <p:spTgt spid="44"/>
                                        </p:tgtEl>
                                        <p:attrNameLst>
                                          <p:attrName>ppt_h</p:attrName>
                                        </p:attrNameLst>
                                      </p:cBhvr>
                                      <p:tavLst>
                                        <p:tav tm="0">
                                          <p:val>
                                            <p:fltVal val="0"/>
                                          </p:val>
                                        </p:tav>
                                        <p:tav tm="100000">
                                          <p:val>
                                            <p:strVal val="#ppt_h"/>
                                          </p:val>
                                        </p:tav>
                                      </p:tavLst>
                                    </p:anim>
                                    <p:animEffect transition="in" filter="fade">
                                      <p:cBhvr>
                                        <p:cTn id="86" dur="500"/>
                                        <p:tgtEl>
                                          <p:spTgt spid="44"/>
                                        </p:tgtEl>
                                      </p:cBhvr>
                                    </p:animEffect>
                                  </p:childTnLst>
                                </p:cTn>
                              </p:par>
                            </p:childTnLst>
                          </p:cTn>
                        </p:par>
                        <p:par>
                          <p:cTn id="87" fill="hold">
                            <p:stCondLst>
                              <p:cond delay="30029"/>
                            </p:stCondLst>
                            <p:childTnLst>
                              <p:par>
                                <p:cTn id="88" presetID="53" presetClass="entr" presetSubtype="16" fill="hold" grpId="0" nodeType="afterEffect">
                                  <p:stCondLst>
                                    <p:cond delay="0"/>
                                  </p:stCondLst>
                                  <p:childTnLst>
                                    <p:set>
                                      <p:cBhvr>
                                        <p:cTn id="89" dur="1" fill="hold">
                                          <p:stCondLst>
                                            <p:cond delay="0"/>
                                          </p:stCondLst>
                                        </p:cTn>
                                        <p:tgtEl>
                                          <p:spTgt spid="45"/>
                                        </p:tgtEl>
                                        <p:attrNameLst>
                                          <p:attrName>style.visibility</p:attrName>
                                        </p:attrNameLst>
                                      </p:cBhvr>
                                      <p:to>
                                        <p:strVal val="visible"/>
                                      </p:to>
                                    </p:set>
                                    <p:anim calcmode="lin" valueType="num">
                                      <p:cBhvr>
                                        <p:cTn id="90" dur="500" fill="hold"/>
                                        <p:tgtEl>
                                          <p:spTgt spid="45"/>
                                        </p:tgtEl>
                                        <p:attrNameLst>
                                          <p:attrName>ppt_w</p:attrName>
                                        </p:attrNameLst>
                                      </p:cBhvr>
                                      <p:tavLst>
                                        <p:tav tm="0">
                                          <p:val>
                                            <p:fltVal val="0"/>
                                          </p:val>
                                        </p:tav>
                                        <p:tav tm="100000">
                                          <p:val>
                                            <p:strVal val="#ppt_w"/>
                                          </p:val>
                                        </p:tav>
                                      </p:tavLst>
                                    </p:anim>
                                    <p:anim calcmode="lin" valueType="num">
                                      <p:cBhvr>
                                        <p:cTn id="91" dur="500" fill="hold"/>
                                        <p:tgtEl>
                                          <p:spTgt spid="45"/>
                                        </p:tgtEl>
                                        <p:attrNameLst>
                                          <p:attrName>ppt_h</p:attrName>
                                        </p:attrNameLst>
                                      </p:cBhvr>
                                      <p:tavLst>
                                        <p:tav tm="0">
                                          <p:val>
                                            <p:fltVal val="0"/>
                                          </p:val>
                                        </p:tav>
                                        <p:tav tm="100000">
                                          <p:val>
                                            <p:strVal val="#ppt_h"/>
                                          </p:val>
                                        </p:tav>
                                      </p:tavLst>
                                    </p:anim>
                                    <p:animEffect transition="in" filter="fade">
                                      <p:cBhvr>
                                        <p:cTn id="92" dur="500"/>
                                        <p:tgtEl>
                                          <p:spTgt spid="45"/>
                                        </p:tgtEl>
                                      </p:cBhvr>
                                    </p:animEffect>
                                  </p:childTnLst>
                                </p:cTn>
                              </p:par>
                            </p:childTnLst>
                          </p:cTn>
                        </p:par>
                        <p:par>
                          <p:cTn id="93" fill="hold">
                            <p:stCondLst>
                              <p:cond delay="30529"/>
                            </p:stCondLst>
                            <p:childTnLst>
                              <p:par>
                                <p:cTn id="94" presetID="22" presetClass="entr" presetSubtype="1" fill="hold" nodeType="afterEffect">
                                  <p:stCondLst>
                                    <p:cond delay="0"/>
                                  </p:stCondLst>
                                  <p:childTnLst>
                                    <p:set>
                                      <p:cBhvr>
                                        <p:cTn id="95" dur="1" fill="hold">
                                          <p:stCondLst>
                                            <p:cond delay="0"/>
                                          </p:stCondLst>
                                        </p:cTn>
                                        <p:tgtEl>
                                          <p:spTgt spid="46"/>
                                        </p:tgtEl>
                                        <p:attrNameLst>
                                          <p:attrName>style.visibility</p:attrName>
                                        </p:attrNameLst>
                                      </p:cBhvr>
                                      <p:to>
                                        <p:strVal val="visible"/>
                                      </p:to>
                                    </p:set>
                                    <p:animEffect transition="in" filter="wipe(up)">
                                      <p:cBhvr>
                                        <p:cTn id="96" dur="500"/>
                                        <p:tgtEl>
                                          <p:spTgt spid="46"/>
                                        </p:tgtEl>
                                      </p:cBhvr>
                                    </p:animEffect>
                                  </p:childTnLst>
                                </p:cTn>
                              </p:par>
                            </p:childTnLst>
                          </p:cTn>
                        </p:par>
                        <p:par>
                          <p:cTn id="97" fill="hold">
                            <p:stCondLst>
                              <p:cond delay="31029"/>
                            </p:stCondLst>
                            <p:childTnLst>
                              <p:par>
                                <p:cTn id="98" presetID="10" presetClass="entr" presetSubtype="0" fill="hold" grpId="0" nodeType="afterEffect">
                                  <p:stCondLst>
                                    <p:cond delay="0"/>
                                  </p:stCondLst>
                                  <p:childTnLst>
                                    <p:set>
                                      <p:cBhvr>
                                        <p:cTn id="99" dur="1" fill="hold">
                                          <p:stCondLst>
                                            <p:cond delay="0"/>
                                          </p:stCondLst>
                                        </p:cTn>
                                        <p:tgtEl>
                                          <p:spTgt spid="47"/>
                                        </p:tgtEl>
                                        <p:attrNameLst>
                                          <p:attrName>style.visibility</p:attrName>
                                        </p:attrNameLst>
                                      </p:cBhvr>
                                      <p:to>
                                        <p:strVal val="visible"/>
                                      </p:to>
                                    </p:set>
                                    <p:animEffect transition="in" filter="fade">
                                      <p:cBhvr>
                                        <p:cTn id="100" dur="500"/>
                                        <p:tgtEl>
                                          <p:spTgt spid="47"/>
                                        </p:tgtEl>
                                      </p:cBhvr>
                                    </p:animEffect>
                                  </p:childTnLst>
                                  <p:subTnLst>
                                    <p:audio>
                                      <p:cMediaNode>
                                        <p:cTn display="0" masterRel="sameClick">
                                          <p:stCondLst>
                                            <p:cond evt="begin" delay="0">
                                              <p:tn val="98"/>
                                            </p:cond>
                                          </p:stCondLst>
                                          <p:endCondLst>
                                            <p:cond evt="onStopAudio" delay="0">
                                              <p:tgtEl>
                                                <p:sldTgt/>
                                              </p:tgtEl>
                                            </p:cond>
                                          </p:endCondLst>
                                        </p:cTn>
                                        <p:tgtEl>
                                          <p:sndTgt r:embed="rId7" name="Service.wav"/>
                                        </p:tgtEl>
                                      </p:cMediaNode>
                                    </p:audio>
                                  </p:subTnLst>
                                </p:cTn>
                              </p:par>
                            </p:childTnLst>
                          </p:cTn>
                        </p:par>
                        <p:par>
                          <p:cTn id="101" fill="hold">
                            <p:stCondLst>
                              <p:cond delay="31529"/>
                            </p:stCondLst>
                            <p:childTnLst>
                              <p:par>
                                <p:cTn id="102" presetID="22" presetClass="entr" presetSubtype="1" fill="hold" nodeType="afterEffect">
                                  <p:stCondLst>
                                    <p:cond delay="0"/>
                                  </p:stCondLst>
                                  <p:childTnLst>
                                    <p:set>
                                      <p:cBhvr>
                                        <p:cTn id="103" dur="1" fill="hold">
                                          <p:stCondLst>
                                            <p:cond delay="0"/>
                                          </p:stCondLst>
                                        </p:cTn>
                                        <p:tgtEl>
                                          <p:spTgt spid="48"/>
                                        </p:tgtEl>
                                        <p:attrNameLst>
                                          <p:attrName>style.visibility</p:attrName>
                                        </p:attrNameLst>
                                      </p:cBhvr>
                                      <p:to>
                                        <p:strVal val="visible"/>
                                      </p:to>
                                    </p:set>
                                    <p:animEffect transition="in" filter="wipe(up)">
                                      <p:cBhvr>
                                        <p:cTn id="104" dur="500"/>
                                        <p:tgtEl>
                                          <p:spTgt spid="48"/>
                                        </p:tgtEl>
                                      </p:cBhvr>
                                    </p:animEffect>
                                  </p:childTnLst>
                                </p:cTn>
                              </p:par>
                            </p:childTnLst>
                          </p:cTn>
                        </p:par>
                        <p:par>
                          <p:cTn id="105" fill="hold">
                            <p:stCondLst>
                              <p:cond delay="32029"/>
                            </p:stCondLst>
                            <p:childTnLst>
                              <p:par>
                                <p:cTn id="106" presetID="10" presetClass="entr" presetSubtype="0" fill="hold" grpId="0" nodeType="afterEffect">
                                  <p:stCondLst>
                                    <p:cond delay="0"/>
                                  </p:stCondLst>
                                  <p:childTnLst>
                                    <p:set>
                                      <p:cBhvr>
                                        <p:cTn id="107" dur="1" fill="hold">
                                          <p:stCondLst>
                                            <p:cond delay="0"/>
                                          </p:stCondLst>
                                        </p:cTn>
                                        <p:tgtEl>
                                          <p:spTgt spid="42"/>
                                        </p:tgtEl>
                                        <p:attrNameLst>
                                          <p:attrName>style.visibility</p:attrName>
                                        </p:attrNameLst>
                                      </p:cBhvr>
                                      <p:to>
                                        <p:strVal val="visible"/>
                                      </p:to>
                                    </p:set>
                                    <p:animEffect transition="in" filter="fade">
                                      <p:cBhvr>
                                        <p:cTn id="108" dur="500"/>
                                        <p:tgtEl>
                                          <p:spTgt spid="42"/>
                                        </p:tgtEl>
                                      </p:cBhvr>
                                    </p:animEffect>
                                  </p:childTnLst>
                                </p:cTn>
                              </p:par>
                            </p:childTnLst>
                          </p:cTn>
                        </p:par>
                        <p:par>
                          <p:cTn id="109" fill="hold">
                            <p:stCondLst>
                              <p:cond delay="32529"/>
                            </p:stCondLst>
                            <p:childTnLst>
                              <p:par>
                                <p:cTn id="110" presetID="47" presetClass="entr" presetSubtype="0" fill="hold" nodeType="afterEffect">
                                  <p:stCondLst>
                                    <p:cond delay="8000"/>
                                  </p:stCondLst>
                                  <p:childTnLst>
                                    <p:set>
                                      <p:cBhvr>
                                        <p:cTn id="111" dur="1" fill="hold">
                                          <p:stCondLst>
                                            <p:cond delay="0"/>
                                          </p:stCondLst>
                                        </p:cTn>
                                        <p:tgtEl>
                                          <p:spTgt spid="52"/>
                                        </p:tgtEl>
                                        <p:attrNameLst>
                                          <p:attrName>style.visibility</p:attrName>
                                        </p:attrNameLst>
                                      </p:cBhvr>
                                      <p:to>
                                        <p:strVal val="visible"/>
                                      </p:to>
                                    </p:set>
                                    <p:animEffect transition="in" filter="fade">
                                      <p:cBhvr>
                                        <p:cTn id="112" dur="1000"/>
                                        <p:tgtEl>
                                          <p:spTgt spid="52"/>
                                        </p:tgtEl>
                                      </p:cBhvr>
                                    </p:animEffect>
                                    <p:anim calcmode="lin" valueType="num">
                                      <p:cBhvr>
                                        <p:cTn id="113" dur="1000" fill="hold"/>
                                        <p:tgtEl>
                                          <p:spTgt spid="52"/>
                                        </p:tgtEl>
                                        <p:attrNameLst>
                                          <p:attrName>ppt_x</p:attrName>
                                        </p:attrNameLst>
                                      </p:cBhvr>
                                      <p:tavLst>
                                        <p:tav tm="0">
                                          <p:val>
                                            <p:strVal val="#ppt_x"/>
                                          </p:val>
                                        </p:tav>
                                        <p:tav tm="100000">
                                          <p:val>
                                            <p:strVal val="#ppt_x"/>
                                          </p:val>
                                        </p:tav>
                                      </p:tavLst>
                                    </p:anim>
                                    <p:anim calcmode="lin" valueType="num">
                                      <p:cBhvr>
                                        <p:cTn id="114" dur="1000" fill="hold"/>
                                        <p:tgtEl>
                                          <p:spTgt spid="5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0"/>
                                            </p:cond>
                                          </p:stCondLst>
                                          <p:endCondLst>
                                            <p:cond evt="onStopAudio" delay="0">
                                              <p:tgtEl>
                                                <p:sldTgt/>
                                              </p:tgtEl>
                                            </p:cond>
                                          </p:endCondLst>
                                        </p:cTn>
                                        <p:tgtEl>
                                          <p:sndTgt r:embed="rId8" name="91926__tim-kahn__d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115" fill="hold" display="0">
                  <p:stCondLst>
                    <p:cond delay="indefinite"/>
                  </p:stCondLst>
                  <p:endCondLst>
                    <p:cond evt="onStopAudio" delay="0">
                      <p:tgtEl>
                        <p:sldTgt/>
                      </p:tgtEl>
                    </p:cond>
                  </p:endCondLst>
                </p:cTn>
                <p:tgtEl>
                  <p:spTgt spid="3"/>
                </p:tgtEl>
              </p:cMediaNode>
            </p:audio>
          </p:childTnLst>
        </p:cTn>
      </p:par>
    </p:tnLst>
    <p:bldLst>
      <p:bldP spid="25" grpId="0" animBg="1"/>
      <p:bldP spid="26" grpId="0" animBg="1"/>
      <p:bldP spid="27" grpId="0" animBg="1"/>
      <p:bldP spid="30" grpId="0"/>
      <p:bldP spid="35" grpId="0"/>
      <p:bldP spid="36" grpId="0" animBg="1"/>
      <p:bldP spid="37" grpId="0" animBg="1"/>
      <p:bldP spid="38" grpId="0" animBg="1"/>
      <p:bldP spid="42" grpId="0"/>
      <p:bldP spid="43" grpId="0" animBg="1"/>
      <p:bldP spid="44" grpId="0" animBg="1"/>
      <p:bldP spid="45" grpId="0" animBg="1"/>
      <p:bldP spid="49" grpId="0"/>
      <p:bldP spid="40" grpId="0"/>
      <p:bldP spid="4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{9E6EE492-7F6D-3348-A5F2-E9BD3B9BDC5C}tf10001063</Template>
  <TotalTime>9106</TotalTime>
  <Words>1318</Words>
  <Application>Microsoft Macintosh PowerPoint</Application>
  <PresentationFormat>Widescreen</PresentationFormat>
  <Paragraphs>125</Paragraphs>
  <Slides>11</Slides>
  <Notes>9</Notes>
  <HiddenSlides>0</HiddenSlides>
  <MMClips>17</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ACADEMY ENGRAVED LET PLAIN:1.0</vt:lpstr>
      <vt:lpstr>Arial</vt:lpstr>
      <vt:lpstr>Calibri</vt:lpstr>
      <vt:lpstr>Castellar</vt:lpstr>
      <vt:lpstr>Century Gothic</vt:lpstr>
      <vt:lpstr>Papyrus</vt:lpstr>
      <vt:lpstr>Rockwell Nova Light</vt:lpstr>
      <vt:lpstr>Trattatello</vt:lpstr>
      <vt:lpstr>Tw Cen MT</vt:lpstr>
      <vt:lpstr>Mesh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Coffee Module</dc:title>
  <dc:creator>Taylor Corkery</dc:creator>
  <cp:lastModifiedBy>Taylor Corkery</cp:lastModifiedBy>
  <cp:revision>192</cp:revision>
  <dcterms:created xsi:type="dcterms:W3CDTF">2021-02-04T11:07:40Z</dcterms:created>
  <dcterms:modified xsi:type="dcterms:W3CDTF">2021-03-15T18:02:25Z</dcterms:modified>
</cp:coreProperties>
</file>